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61" r:id="rId3"/>
    <p:sldId id="11090183" r:id="rId5"/>
    <p:sldId id="11090198" r:id="rId6"/>
    <p:sldId id="11090189" r:id="rId7"/>
    <p:sldId id="11090191" r:id="rId8"/>
    <p:sldId id="11090186" r:id="rId9"/>
    <p:sldId id="11090199" r:id="rId10"/>
    <p:sldId id="11090207" r:id="rId11"/>
    <p:sldId id="11090194" r:id="rId12"/>
    <p:sldId id="11090161" r:id="rId13"/>
    <p:sldId id="11090185" r:id="rId14"/>
    <p:sldId id="11090193" r:id="rId15"/>
  </p:sldIdLst>
  <p:sldSz cx="12192000" cy="6858000"/>
  <p:notesSz cx="6858000" cy="9144000"/>
  <p:embeddedFontLst>
    <p:embeddedFont>
      <p:font typeface="纤黑体" panose="02000000000000000000" charset="-122"/>
      <p:regular r:id="rId20"/>
    </p:embeddedFont>
    <p:embeddedFont>
      <p:font typeface="微软雅黑" panose="020B0503020204020204" charset="-122"/>
      <p:regular r:id="rId21"/>
    </p:embeddedFont>
    <p:embeddedFont>
      <p:font typeface="黑体" panose="02010609060101010101" charset="-122"/>
      <p:regular r:id="rId22"/>
    </p:embeddedFont>
    <p:embeddedFont>
      <p:font typeface="汉仪旗黑-55简" panose="00020600040101010101" charset="-128"/>
      <p:regular r:id="rId23"/>
    </p:embeddedFont>
    <p:embeddedFont>
      <p:font typeface="汉仪粗宋简" panose="02010600000101010101" charset="-122"/>
      <p:regular r:id="rId24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196"/>
    <a:srgbClr val="E90C05"/>
    <a:srgbClr val="FCFC02"/>
    <a:srgbClr val="FBF3CA"/>
    <a:srgbClr val="E40011"/>
    <a:srgbClr val="CD0100"/>
    <a:srgbClr val="F9CEB0"/>
    <a:srgbClr val="DA0200"/>
    <a:srgbClr val="F21107"/>
    <a:srgbClr val="F7D4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17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96" y="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8.xml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纤黑体" panose="02000000000000000000" charset="-122"/>
              </a:rPr>
            </a:fld>
            <a:endParaRPr lang="zh-CN" altLang="en-US">
              <a:latin typeface="纤黑体" panose="020000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纤黑体" panose="02000000000000000000" charset="-122"/>
              </a:rPr>
            </a:fld>
            <a:endParaRPr lang="zh-CN" altLang="en-US">
              <a:latin typeface="纤黑体" panose="020000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07E31560-9BD8-4F43-8B6F-40812163F81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9FBD4B70-5245-4B56-9A6F-5C4388EBF9B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纤黑体" panose="02000000000000000000" charset="-122"/>
        <a:ea typeface="纤黑体" panose="020000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纤黑体" panose="02000000000000000000" charset="-122"/>
        <a:ea typeface="纤黑体" panose="020000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纤黑体" panose="02000000000000000000" charset="-122"/>
        <a:ea typeface="纤黑体" panose="020000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纤黑体" panose="02000000000000000000" charset="-122"/>
        <a:ea typeface="纤黑体" panose="020000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纤黑体" panose="02000000000000000000" charset="-122"/>
        <a:ea typeface="纤黑体" panose="020000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BD4B70-5245-4B56-9A6F-5C4388EBF9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BD4B70-5245-4B56-9A6F-5C4388EBF9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BD4B70-5245-4B56-9A6F-5C4388EBF9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F3E695-98BA-42B9-9CE0-A8A6E9CA896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BD4B70-5245-4B56-9A6F-5C4388EBF9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BD4B70-5245-4B56-9A6F-5C4388EBF9B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3CA96D-1A2F-4B28-9F7B-D2C73886B6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开路设计1" descr="形状, 矩形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开路设计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7" b="647"/>
          <a:stretch>
            <a:fillRect/>
          </a:stretch>
        </p:blipFill>
        <p:spPr>
          <a:xfrm>
            <a:off x="4000499" y="5297268"/>
            <a:ext cx="3421307" cy="1560733"/>
          </a:xfrm>
          <a:custGeom>
            <a:avLst/>
            <a:gdLst>
              <a:gd name="connsiteX0" fmla="*/ 0 w 3421307"/>
              <a:gd name="connsiteY0" fmla="*/ 0 h 1560733"/>
              <a:gd name="connsiteX1" fmla="*/ 3421307 w 3421307"/>
              <a:gd name="connsiteY1" fmla="*/ 0 h 1560733"/>
              <a:gd name="connsiteX2" fmla="*/ 3421307 w 3421307"/>
              <a:gd name="connsiteY2" fmla="*/ 1560733 h 1560733"/>
              <a:gd name="connsiteX3" fmla="*/ 0 w 3421307"/>
              <a:gd name="connsiteY3" fmla="*/ 1560733 h 1560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1307" h="1560733">
                <a:moveTo>
                  <a:pt x="0" y="0"/>
                </a:moveTo>
                <a:lnTo>
                  <a:pt x="3421307" y="0"/>
                </a:lnTo>
                <a:lnTo>
                  <a:pt x="3421307" y="1560733"/>
                </a:lnTo>
                <a:lnTo>
                  <a:pt x="0" y="1560733"/>
                </a:lnTo>
                <a:close/>
              </a:path>
            </a:pathLst>
          </a:custGeom>
        </p:spPr>
      </p:pic>
      <p:pic>
        <p:nvPicPr>
          <p:cNvPr id="8" name="开路设计3" descr="张着嘴&#10;&#10;低可信度描述已自动生成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2008318"/>
          </a:xfrm>
          <a:prstGeom prst="rect">
            <a:avLst/>
          </a:prstGeom>
        </p:spPr>
      </p:pic>
      <p:pic>
        <p:nvPicPr>
          <p:cNvPr id="9" name="开路设计4" descr="卡通人物&#10;&#10;中度可信度描述已自动生成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250674"/>
            <a:ext cx="12192000" cy="3607326"/>
          </a:xfrm>
          <a:custGeom>
            <a:avLst/>
            <a:gdLst>
              <a:gd name="connsiteX0" fmla="*/ 0 w 12192000"/>
              <a:gd name="connsiteY0" fmla="*/ 0 h 3607326"/>
              <a:gd name="connsiteX1" fmla="*/ 12192000 w 12192000"/>
              <a:gd name="connsiteY1" fmla="*/ 0 h 3607326"/>
              <a:gd name="connsiteX2" fmla="*/ 12192000 w 12192000"/>
              <a:gd name="connsiteY2" fmla="*/ 3607326 h 3607326"/>
              <a:gd name="connsiteX3" fmla="*/ 0 w 12192000"/>
              <a:gd name="connsiteY3" fmla="*/ 3607326 h 3607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07326">
                <a:moveTo>
                  <a:pt x="0" y="0"/>
                </a:moveTo>
                <a:lnTo>
                  <a:pt x="12192000" y="0"/>
                </a:lnTo>
                <a:lnTo>
                  <a:pt x="12192000" y="3607326"/>
                </a:lnTo>
                <a:lnTo>
                  <a:pt x="0" y="3607326"/>
                </a:lnTo>
                <a:close/>
              </a:path>
            </a:pathLst>
          </a:custGeom>
        </p:spPr>
      </p:pic>
      <p:sp>
        <p:nvSpPr>
          <p:cNvPr id="10" name="开路设计5"/>
          <p:cNvSpPr/>
          <p:nvPr userDrawn="1"/>
        </p:nvSpPr>
        <p:spPr>
          <a:xfrm>
            <a:off x="606425" y="571500"/>
            <a:ext cx="10979151" cy="5715000"/>
          </a:xfrm>
          <a:prstGeom prst="roundRect">
            <a:avLst>
              <a:gd name="adj" fmla="val 4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AB4711-C274-4770-A87F-8B5BCE6715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0ED-0C79-4A5A-8D06-0D83AE8E0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3276-C35E-47B1-8917-1D0E0AD2B3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B823E-AC27-43FA-9677-930C6F1E8A2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4DAB4711-C274-4770-A87F-8B5BCE6715E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纤黑体" panose="02000000000000000000" charset="-122"/>
                <a:ea typeface="纤黑体" panose="02000000000000000000" charset="-122"/>
              </a:defRPr>
            </a:lvl1pPr>
          </a:lstStyle>
          <a:p>
            <a:fld id="{341B10ED-0C79-4A5A-8D06-0D83AE8E0CC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纤黑体" panose="02000000000000000000" charset="-122"/>
          <a:ea typeface="纤黑体" panose="020000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.svg"/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7.png"/><Relationship Id="rId3" Type="http://schemas.openxmlformats.org/officeDocument/2006/relationships/tags" Target="../tags/tag17.xml"/><Relationship Id="rId2" Type="http://schemas.microsoft.com/office/2007/relationships/media" Target="file:///C:\Users\lenovo\Desktop\&#20027;&#39064;&#22242;&#35838;\2022&#24180;5&#26376;\3-&#26102;&#31354;&#36328;&#36234;&#30334;&#24180;&#65292;&#26469;&#19968;&#22330;&#38738;&#26149;&#30340;&#23545;&#35805;&#65288;&#26032;&#21326;&#31038;&#65289;.mp4" TargetMode="External"/><Relationship Id="rId1" Type="http://schemas.openxmlformats.org/officeDocument/2006/relationships/video" Target="file:///C:\Users\lenovo\Desktop\&#20027;&#39064;&#22242;&#35838;\2022&#24180;5&#26376;\3-&#26102;&#31354;&#36328;&#36234;&#30334;&#24180;&#65292;&#26469;&#19968;&#22330;&#38738;&#26149;&#30340;&#23545;&#35805;&#65288;&#26032;&#21326;&#31038;&#65289;.mp4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28.png"/><Relationship Id="rId4" Type="http://schemas.openxmlformats.org/officeDocument/2006/relationships/image" Target="../media/image12.png"/><Relationship Id="rId3" Type="http://schemas.openxmlformats.org/officeDocument/2006/relationships/image" Target="../media/image7.png"/><Relationship Id="rId2" Type="http://schemas.openxmlformats.org/officeDocument/2006/relationships/image" Target="../media/image13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2.xml"/><Relationship Id="rId7" Type="http://schemas.openxmlformats.org/officeDocument/2006/relationships/image" Target="../media/image16.pn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8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2.png"/><Relationship Id="rId10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image" Target="../media/image8.pn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2.png"/><Relationship Id="rId10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21.png"/><Relationship Id="rId3" Type="http://schemas.openxmlformats.org/officeDocument/2006/relationships/tags" Target="../tags/tag15.xml"/><Relationship Id="rId2" Type="http://schemas.microsoft.com/office/2007/relationships/media" Target="file:///C:\Users\lenovo\Desktop\&#20027;&#39064;&#22242;&#35838;\2022&#24180;5&#26376;\2-&#12298;&#26377;&#25105;&#12299;&#65288;&#20849;&#38738;&#22242;&#20013;&#22830;&#23459;&#20256;&#37096;&#65289;.mp4" TargetMode="External"/><Relationship Id="rId1" Type="http://schemas.openxmlformats.org/officeDocument/2006/relationships/video" Target="file:///C:\Users\lenovo\Desktop\&#20027;&#39064;&#22242;&#35838;\2022&#24180;5&#26376;\2-&#12298;&#26377;&#25105;&#12299;&#65288;&#20849;&#38738;&#22242;&#20013;&#22830;&#23459;&#20256;&#37096;&#65289;.mp4" TargetMode="Externa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开路设计1" descr="C:/Users/0/AppData/Local/Temp/picturecompress_20211215020254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0"/>
            <a:ext cx="12192000" cy="6858000"/>
          </a:xfrm>
          <a:prstGeom prst="rect">
            <a:avLst/>
          </a:prstGeom>
        </p:spPr>
      </p:pic>
      <p:pic>
        <p:nvPicPr>
          <p:cNvPr id="25" name="开路设计2" descr="C:/Users/0/AppData/Local/Temp/picturecompress_20211215020254/output_2.pngoutput_2"/>
          <p:cNvPicPr>
            <a:picLocks noChangeAspect="1"/>
          </p:cNvPicPr>
          <p:nvPr/>
        </p:nvPicPr>
        <p:blipFill rotWithShape="1">
          <a:blip r:embed="rId2"/>
          <a:srcRect l="891"/>
          <a:stretch>
            <a:fillRect/>
          </a:stretch>
        </p:blipFill>
        <p:spPr>
          <a:xfrm>
            <a:off x="4023995" y="5297170"/>
            <a:ext cx="3390900" cy="1560830"/>
          </a:xfrm>
          <a:custGeom>
            <a:avLst/>
            <a:gdLst>
              <a:gd name="connsiteX0" fmla="*/ 0 w 3421307"/>
              <a:gd name="connsiteY0" fmla="*/ 0 h 1560733"/>
              <a:gd name="connsiteX1" fmla="*/ 3421307 w 3421307"/>
              <a:gd name="connsiteY1" fmla="*/ 0 h 1560733"/>
              <a:gd name="connsiteX2" fmla="*/ 3421307 w 3421307"/>
              <a:gd name="connsiteY2" fmla="*/ 1560733 h 1560733"/>
              <a:gd name="connsiteX3" fmla="*/ 0 w 3421307"/>
              <a:gd name="connsiteY3" fmla="*/ 1560733 h 1560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1307" h="1560733">
                <a:moveTo>
                  <a:pt x="0" y="0"/>
                </a:moveTo>
                <a:lnTo>
                  <a:pt x="3421307" y="0"/>
                </a:lnTo>
                <a:lnTo>
                  <a:pt x="3421307" y="1560733"/>
                </a:lnTo>
                <a:lnTo>
                  <a:pt x="0" y="1560733"/>
                </a:lnTo>
                <a:close/>
              </a:path>
            </a:pathLst>
          </a:custGeom>
        </p:spPr>
      </p:pic>
      <p:pic>
        <p:nvPicPr>
          <p:cNvPr id="21" name="开路设计3" descr="C:/Users/0/AppData/Local/Temp/picturecompress_20211215020254/output_3.pngoutput_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1905" y="3250674"/>
            <a:ext cx="12192000" cy="3607327"/>
          </a:xfrm>
          <a:custGeom>
            <a:avLst/>
            <a:gdLst>
              <a:gd name="connsiteX0" fmla="*/ 0 w 12192000"/>
              <a:gd name="connsiteY0" fmla="*/ 0 h 3607327"/>
              <a:gd name="connsiteX1" fmla="*/ 12192000 w 12192000"/>
              <a:gd name="connsiteY1" fmla="*/ 0 h 3607327"/>
              <a:gd name="connsiteX2" fmla="*/ 12192000 w 12192000"/>
              <a:gd name="connsiteY2" fmla="*/ 3607327 h 3607327"/>
              <a:gd name="connsiteX3" fmla="*/ 0 w 12192000"/>
              <a:gd name="connsiteY3" fmla="*/ 3607327 h 360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07327">
                <a:moveTo>
                  <a:pt x="0" y="0"/>
                </a:moveTo>
                <a:lnTo>
                  <a:pt x="12192000" y="0"/>
                </a:lnTo>
                <a:lnTo>
                  <a:pt x="12192000" y="3607327"/>
                </a:lnTo>
                <a:lnTo>
                  <a:pt x="0" y="3607327"/>
                </a:lnTo>
                <a:close/>
              </a:path>
            </a:pathLst>
          </a:custGeom>
        </p:spPr>
      </p:pic>
      <p:pic>
        <p:nvPicPr>
          <p:cNvPr id="22" name="开路设计4" descr="C:/Users/0/AppData/Local/Temp/picturecompress_20211215020254/output_4.pngoutput_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0" y="0"/>
            <a:ext cx="12192000" cy="2008318"/>
          </a:xfrm>
          <a:prstGeom prst="rect">
            <a:avLst/>
          </a:prstGeom>
        </p:spPr>
      </p:pic>
      <p:sp>
        <p:nvSpPr>
          <p:cNvPr id="4" name="开路设计5"/>
          <p:cNvSpPr txBox="1"/>
          <p:nvPr/>
        </p:nvSpPr>
        <p:spPr>
          <a:xfrm>
            <a:off x="2425976" y="704814"/>
            <a:ext cx="734145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9600" dirty="0">
                <a:solidFill>
                  <a:schemeClr val="bg1">
                    <a:alpha val="14000"/>
                  </a:schemeClr>
                </a:solidFill>
                <a:effectLst>
                  <a:outerShdw blurRad="76200" sx="101000" sy="101000" algn="ctr" rotWithShape="0">
                    <a:srgbClr val="86181B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纤黑体" panose="02000000000000000000" charset="-122"/>
              </a:rPr>
              <a:t>1922-2022</a:t>
            </a:r>
            <a:endParaRPr lang="zh-CN" altLang="en-US" sz="9600" dirty="0">
              <a:solidFill>
                <a:schemeClr val="bg1">
                  <a:alpha val="14000"/>
                </a:schemeClr>
              </a:solidFill>
              <a:effectLst>
                <a:outerShdw blurRad="76200" sx="101000" sy="101000" algn="ctr" rotWithShape="0">
                  <a:srgbClr val="86181B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纤黑体" panose="02000000000000000000" charset="-122"/>
            </a:endParaRPr>
          </a:p>
        </p:txBody>
      </p:sp>
      <p:sp>
        <p:nvSpPr>
          <p:cNvPr id="14" name="开路设计6"/>
          <p:cNvSpPr txBox="1"/>
          <p:nvPr/>
        </p:nvSpPr>
        <p:spPr>
          <a:xfrm>
            <a:off x="3655060" y="4516120"/>
            <a:ext cx="4878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000" dirty="0">
                <a:solidFill>
                  <a:srgbClr val="F8D768"/>
                </a:solidFill>
                <a:latin typeface="微软雅黑" panose="020B0503020204020204" charset="-122"/>
                <a:ea typeface="微软雅黑" panose="020B0503020204020204" charset="-122"/>
              </a:rPr>
              <a:t>新疆中学、高校共青团主题团日统一讲稿</a:t>
            </a:r>
            <a:endParaRPr kumimoji="1" lang="zh-CN" altLang="en-US" sz="2000" dirty="0">
              <a:solidFill>
                <a:srgbClr val="F8D76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6" name="开路设计8"/>
          <p:cNvCxnSpPr/>
          <p:nvPr/>
        </p:nvCxnSpPr>
        <p:spPr>
          <a:xfrm flipH="1">
            <a:off x="8469949" y="4715686"/>
            <a:ext cx="783772" cy="0"/>
          </a:xfrm>
          <a:prstGeom prst="line">
            <a:avLst/>
          </a:prstGeom>
          <a:ln>
            <a:solidFill>
              <a:srgbClr val="F8D7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开路设计9"/>
          <p:cNvSpPr/>
          <p:nvPr/>
        </p:nvSpPr>
        <p:spPr>
          <a:xfrm>
            <a:off x="4949240" y="5072791"/>
            <a:ext cx="2292250" cy="353948"/>
          </a:xfrm>
          <a:prstGeom prst="roundRect">
            <a:avLst>
              <a:gd name="adj" fmla="val 50000"/>
            </a:avLst>
          </a:prstGeom>
          <a:solidFill>
            <a:srgbClr val="F7D463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514350"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2022年5月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24" name="开路设计10" descr="C:/Users/0/AppData/Local/Temp/picturecompress_20211215020254/output_5.pngoutput_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2926" y="527743"/>
            <a:ext cx="2767590" cy="954026"/>
          </a:xfrm>
          <a:prstGeom prst="rect">
            <a:avLst/>
          </a:prstGeom>
        </p:spPr>
      </p:pic>
      <p:cxnSp>
        <p:nvCxnSpPr>
          <p:cNvPr id="2" name="开路设计7"/>
          <p:cNvCxnSpPr/>
          <p:nvPr/>
        </p:nvCxnSpPr>
        <p:spPr>
          <a:xfrm flipH="1">
            <a:off x="2911236" y="4715686"/>
            <a:ext cx="783772" cy="0"/>
          </a:xfrm>
          <a:prstGeom prst="line">
            <a:avLst/>
          </a:prstGeom>
          <a:ln>
            <a:solidFill>
              <a:srgbClr val="F8D7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C:\Users\lenovo\Desktop\主题团课\2022年5月\素材\标题.png标题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-1905" y="1295400"/>
            <a:ext cx="12189460" cy="3405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开路设计3" descr="C:/Users/0/AppData/Local/Temp/picturecompress_20211215020254/output_13.pngoutput_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3250674"/>
            <a:ext cx="12192000" cy="3607327"/>
          </a:xfrm>
          <a:custGeom>
            <a:avLst/>
            <a:gdLst>
              <a:gd name="connsiteX0" fmla="*/ 0 w 12192000"/>
              <a:gd name="connsiteY0" fmla="*/ 0 h 3607327"/>
              <a:gd name="connsiteX1" fmla="*/ 12192000 w 12192000"/>
              <a:gd name="connsiteY1" fmla="*/ 0 h 3607327"/>
              <a:gd name="connsiteX2" fmla="*/ 12192000 w 12192000"/>
              <a:gd name="connsiteY2" fmla="*/ 3607327 h 3607327"/>
              <a:gd name="connsiteX3" fmla="*/ 0 w 12192000"/>
              <a:gd name="connsiteY3" fmla="*/ 3607327 h 360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07327">
                <a:moveTo>
                  <a:pt x="0" y="0"/>
                </a:moveTo>
                <a:lnTo>
                  <a:pt x="12192000" y="0"/>
                </a:lnTo>
                <a:lnTo>
                  <a:pt x="12192000" y="3607327"/>
                </a:lnTo>
                <a:lnTo>
                  <a:pt x="0" y="3607327"/>
                </a:lnTo>
                <a:close/>
              </a:path>
            </a:pathLst>
          </a:custGeom>
        </p:spPr>
      </p:pic>
      <p:sp>
        <p:nvSpPr>
          <p:cNvPr id="15" name="圆角矩形 14"/>
          <p:cNvSpPr/>
          <p:nvPr/>
        </p:nvSpPr>
        <p:spPr>
          <a:xfrm>
            <a:off x="369570" y="1297305"/>
            <a:ext cx="11489055" cy="46888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开路设计4" descr="C:/Users/0/AppData/Local/Temp/picturecompress_20211215020254/output_14.pngoutput_14"/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/>
          <a:stretch>
            <a:fillRect/>
          </a:stretch>
        </p:blipFill>
        <p:spPr>
          <a:xfrm>
            <a:off x="635" y="0"/>
            <a:ext cx="12192000" cy="2008318"/>
          </a:xfrm>
          <a:prstGeom prst="rect">
            <a:avLst/>
          </a:prstGeom>
        </p:spPr>
      </p:pic>
      <p:sp>
        <p:nvSpPr>
          <p:cNvPr id="90" name="开路设计13"/>
          <p:cNvSpPr txBox="1"/>
          <p:nvPr/>
        </p:nvSpPr>
        <p:spPr>
          <a:xfrm>
            <a:off x="5400040" y="1403985"/>
            <a:ext cx="636206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带头学习马克思主义理论，树立共产主义远大理想和中国特色社会主义共同理想，自觉践行社会主义核心价值观，大力弘扬爱国主义精神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开路设计14"/>
          <p:cNvSpPr/>
          <p:nvPr/>
        </p:nvSpPr>
        <p:spPr bwMode="auto">
          <a:xfrm>
            <a:off x="2106581" y="2811478"/>
            <a:ext cx="528640" cy="457841"/>
          </a:xfrm>
          <a:custGeom>
            <a:avLst/>
            <a:gdLst>
              <a:gd name="T0" fmla="*/ 158 w 169"/>
              <a:gd name="T1" fmla="*/ 31 h 146"/>
              <a:gd name="T2" fmla="*/ 169 w 169"/>
              <a:gd name="T3" fmla="*/ 61 h 146"/>
              <a:gd name="T4" fmla="*/ 158 w 169"/>
              <a:gd name="T5" fmla="*/ 91 h 146"/>
              <a:gd name="T6" fmla="*/ 127 w 169"/>
              <a:gd name="T7" fmla="*/ 113 h 146"/>
              <a:gd name="T8" fmla="*/ 84 w 169"/>
              <a:gd name="T9" fmla="*/ 121 h 146"/>
              <a:gd name="T10" fmla="*/ 71 w 169"/>
              <a:gd name="T11" fmla="*/ 121 h 146"/>
              <a:gd name="T12" fmla="*/ 27 w 169"/>
              <a:gd name="T13" fmla="*/ 144 h 146"/>
              <a:gd name="T14" fmla="*/ 16 w 169"/>
              <a:gd name="T15" fmla="*/ 146 h 146"/>
              <a:gd name="T16" fmla="*/ 13 w 169"/>
              <a:gd name="T17" fmla="*/ 145 h 146"/>
              <a:gd name="T18" fmla="*/ 12 w 169"/>
              <a:gd name="T19" fmla="*/ 142 h 146"/>
              <a:gd name="T20" fmla="*/ 12 w 169"/>
              <a:gd name="T21" fmla="*/ 142 h 146"/>
              <a:gd name="T22" fmla="*/ 12 w 169"/>
              <a:gd name="T23" fmla="*/ 141 h 146"/>
              <a:gd name="T24" fmla="*/ 12 w 169"/>
              <a:gd name="T25" fmla="*/ 140 h 146"/>
              <a:gd name="T26" fmla="*/ 12 w 169"/>
              <a:gd name="T27" fmla="*/ 139 h 146"/>
              <a:gd name="T28" fmla="*/ 13 w 169"/>
              <a:gd name="T29" fmla="*/ 138 h 146"/>
              <a:gd name="T30" fmla="*/ 14 w 169"/>
              <a:gd name="T31" fmla="*/ 137 h 146"/>
              <a:gd name="T32" fmla="*/ 14 w 169"/>
              <a:gd name="T33" fmla="*/ 136 h 146"/>
              <a:gd name="T34" fmla="*/ 17 w 169"/>
              <a:gd name="T35" fmla="*/ 133 h 146"/>
              <a:gd name="T36" fmla="*/ 21 w 169"/>
              <a:gd name="T37" fmla="*/ 130 h 146"/>
              <a:gd name="T38" fmla="*/ 23 w 169"/>
              <a:gd name="T39" fmla="*/ 126 h 146"/>
              <a:gd name="T40" fmla="*/ 27 w 169"/>
              <a:gd name="T41" fmla="*/ 121 h 146"/>
              <a:gd name="T42" fmla="*/ 29 w 169"/>
              <a:gd name="T43" fmla="*/ 116 h 146"/>
              <a:gd name="T44" fmla="*/ 32 w 169"/>
              <a:gd name="T45" fmla="*/ 108 h 146"/>
              <a:gd name="T46" fmla="*/ 8 w 169"/>
              <a:gd name="T47" fmla="*/ 88 h 146"/>
              <a:gd name="T48" fmla="*/ 0 w 169"/>
              <a:gd name="T49" fmla="*/ 61 h 146"/>
              <a:gd name="T50" fmla="*/ 6 w 169"/>
              <a:gd name="T51" fmla="*/ 37 h 146"/>
              <a:gd name="T52" fmla="*/ 24 w 169"/>
              <a:gd name="T53" fmla="*/ 18 h 146"/>
              <a:gd name="T54" fmla="*/ 51 w 169"/>
              <a:gd name="T55" fmla="*/ 5 h 146"/>
              <a:gd name="T56" fmla="*/ 84 w 169"/>
              <a:gd name="T57" fmla="*/ 0 h 146"/>
              <a:gd name="T58" fmla="*/ 127 w 169"/>
              <a:gd name="T59" fmla="*/ 9 h 146"/>
              <a:gd name="T60" fmla="*/ 158 w 169"/>
              <a:gd name="T61" fmla="*/ 3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9" h="146">
                <a:moveTo>
                  <a:pt x="158" y="31"/>
                </a:moveTo>
                <a:cubicBezTo>
                  <a:pt x="165" y="40"/>
                  <a:pt x="169" y="50"/>
                  <a:pt x="169" y="61"/>
                </a:cubicBezTo>
                <a:cubicBezTo>
                  <a:pt x="169" y="72"/>
                  <a:pt x="165" y="82"/>
                  <a:pt x="158" y="91"/>
                </a:cubicBezTo>
                <a:cubicBezTo>
                  <a:pt x="150" y="101"/>
                  <a:pt x="140" y="108"/>
                  <a:pt x="127" y="113"/>
                </a:cubicBezTo>
                <a:cubicBezTo>
                  <a:pt x="114" y="119"/>
                  <a:pt x="100" y="121"/>
                  <a:pt x="84" y="121"/>
                </a:cubicBezTo>
                <a:cubicBezTo>
                  <a:pt x="80" y="121"/>
                  <a:pt x="75" y="121"/>
                  <a:pt x="71" y="121"/>
                </a:cubicBezTo>
                <a:cubicBezTo>
                  <a:pt x="58" y="132"/>
                  <a:pt x="44" y="139"/>
                  <a:pt x="27" y="144"/>
                </a:cubicBezTo>
                <a:cubicBezTo>
                  <a:pt x="24" y="144"/>
                  <a:pt x="20" y="145"/>
                  <a:pt x="16" y="146"/>
                </a:cubicBezTo>
                <a:cubicBezTo>
                  <a:pt x="15" y="146"/>
                  <a:pt x="14" y="146"/>
                  <a:pt x="13" y="145"/>
                </a:cubicBezTo>
                <a:cubicBezTo>
                  <a:pt x="13" y="144"/>
                  <a:pt x="12" y="143"/>
                  <a:pt x="12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2"/>
                  <a:pt x="12" y="141"/>
                  <a:pt x="12" y="141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2" y="140"/>
                  <a:pt x="12" y="139"/>
                  <a:pt x="12" y="139"/>
                </a:cubicBezTo>
                <a:cubicBezTo>
                  <a:pt x="13" y="139"/>
                  <a:pt x="13" y="138"/>
                  <a:pt x="13" y="138"/>
                </a:cubicBezTo>
                <a:cubicBezTo>
                  <a:pt x="13" y="138"/>
                  <a:pt x="13" y="138"/>
                  <a:pt x="14" y="137"/>
                </a:cubicBezTo>
                <a:cubicBezTo>
                  <a:pt x="14" y="137"/>
                  <a:pt x="14" y="137"/>
                  <a:pt x="14" y="136"/>
                </a:cubicBezTo>
                <a:cubicBezTo>
                  <a:pt x="15" y="136"/>
                  <a:pt x="16" y="135"/>
                  <a:pt x="17" y="133"/>
                </a:cubicBezTo>
                <a:cubicBezTo>
                  <a:pt x="19" y="132"/>
                  <a:pt x="20" y="130"/>
                  <a:pt x="21" y="130"/>
                </a:cubicBezTo>
                <a:cubicBezTo>
                  <a:pt x="21" y="129"/>
                  <a:pt x="22" y="128"/>
                  <a:pt x="23" y="126"/>
                </a:cubicBezTo>
                <a:cubicBezTo>
                  <a:pt x="25" y="124"/>
                  <a:pt x="26" y="123"/>
                  <a:pt x="27" y="121"/>
                </a:cubicBezTo>
                <a:cubicBezTo>
                  <a:pt x="27" y="120"/>
                  <a:pt x="28" y="118"/>
                  <a:pt x="29" y="116"/>
                </a:cubicBezTo>
                <a:cubicBezTo>
                  <a:pt x="30" y="113"/>
                  <a:pt x="31" y="111"/>
                  <a:pt x="32" y="108"/>
                </a:cubicBezTo>
                <a:cubicBezTo>
                  <a:pt x="22" y="103"/>
                  <a:pt x="14" y="96"/>
                  <a:pt x="8" y="88"/>
                </a:cubicBezTo>
                <a:cubicBezTo>
                  <a:pt x="2" y="79"/>
                  <a:pt x="0" y="70"/>
                  <a:pt x="0" y="61"/>
                </a:cubicBezTo>
                <a:cubicBezTo>
                  <a:pt x="0" y="53"/>
                  <a:pt x="2" y="45"/>
                  <a:pt x="6" y="37"/>
                </a:cubicBezTo>
                <a:cubicBezTo>
                  <a:pt x="11" y="30"/>
                  <a:pt x="17" y="24"/>
                  <a:pt x="24" y="18"/>
                </a:cubicBezTo>
                <a:cubicBezTo>
                  <a:pt x="32" y="13"/>
                  <a:pt x="41" y="8"/>
                  <a:pt x="51" y="5"/>
                </a:cubicBezTo>
                <a:cubicBezTo>
                  <a:pt x="62" y="2"/>
                  <a:pt x="73" y="0"/>
                  <a:pt x="84" y="0"/>
                </a:cubicBezTo>
                <a:cubicBezTo>
                  <a:pt x="100" y="0"/>
                  <a:pt x="114" y="3"/>
                  <a:pt x="127" y="9"/>
                </a:cubicBezTo>
                <a:cubicBezTo>
                  <a:pt x="140" y="14"/>
                  <a:pt x="150" y="21"/>
                  <a:pt x="158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125"/>
          </a:p>
        </p:txBody>
      </p:sp>
      <p:sp>
        <p:nvSpPr>
          <p:cNvPr id="95" name="开路设计15"/>
          <p:cNvSpPr/>
          <p:nvPr/>
        </p:nvSpPr>
        <p:spPr bwMode="auto">
          <a:xfrm>
            <a:off x="3596242" y="2811478"/>
            <a:ext cx="519583" cy="519583"/>
          </a:xfrm>
          <a:custGeom>
            <a:avLst/>
            <a:gdLst>
              <a:gd name="T0" fmla="*/ 130 w 133"/>
              <a:gd name="T1" fmla="*/ 3 h 133"/>
              <a:gd name="T2" fmla="*/ 131 w 133"/>
              <a:gd name="T3" fmla="*/ 17 h 133"/>
              <a:gd name="T4" fmla="*/ 121 w 133"/>
              <a:gd name="T5" fmla="*/ 34 h 133"/>
              <a:gd name="T6" fmla="*/ 106 w 133"/>
              <a:gd name="T7" fmla="*/ 49 h 133"/>
              <a:gd name="T8" fmla="*/ 121 w 133"/>
              <a:gd name="T9" fmla="*/ 115 h 133"/>
              <a:gd name="T10" fmla="*/ 120 w 133"/>
              <a:gd name="T11" fmla="*/ 118 h 133"/>
              <a:gd name="T12" fmla="*/ 108 w 133"/>
              <a:gd name="T13" fmla="*/ 127 h 133"/>
              <a:gd name="T14" fmla="*/ 106 w 133"/>
              <a:gd name="T15" fmla="*/ 127 h 133"/>
              <a:gd name="T16" fmla="*/ 105 w 133"/>
              <a:gd name="T17" fmla="*/ 127 h 133"/>
              <a:gd name="T18" fmla="*/ 103 w 133"/>
              <a:gd name="T19" fmla="*/ 126 h 133"/>
              <a:gd name="T20" fmla="*/ 77 w 133"/>
              <a:gd name="T21" fmla="*/ 78 h 133"/>
              <a:gd name="T22" fmla="*/ 52 w 133"/>
              <a:gd name="T23" fmla="*/ 102 h 133"/>
              <a:gd name="T24" fmla="*/ 57 w 133"/>
              <a:gd name="T25" fmla="*/ 121 h 133"/>
              <a:gd name="T26" fmla="*/ 57 w 133"/>
              <a:gd name="T27" fmla="*/ 124 h 133"/>
              <a:gd name="T28" fmla="*/ 48 w 133"/>
              <a:gd name="T29" fmla="*/ 133 h 133"/>
              <a:gd name="T30" fmla="*/ 45 w 133"/>
              <a:gd name="T31" fmla="*/ 133 h 133"/>
              <a:gd name="T32" fmla="*/ 45 w 133"/>
              <a:gd name="T33" fmla="*/ 133 h 133"/>
              <a:gd name="T34" fmla="*/ 43 w 133"/>
              <a:gd name="T35" fmla="*/ 132 h 133"/>
              <a:gd name="T36" fmla="*/ 25 w 133"/>
              <a:gd name="T37" fmla="*/ 108 h 133"/>
              <a:gd name="T38" fmla="*/ 1 w 133"/>
              <a:gd name="T39" fmla="*/ 91 h 133"/>
              <a:gd name="T40" fmla="*/ 0 w 133"/>
              <a:gd name="T41" fmla="*/ 88 h 133"/>
              <a:gd name="T42" fmla="*/ 1 w 133"/>
              <a:gd name="T43" fmla="*/ 86 h 133"/>
              <a:gd name="T44" fmla="*/ 10 w 133"/>
              <a:gd name="T45" fmla="*/ 77 h 133"/>
              <a:gd name="T46" fmla="*/ 12 w 133"/>
              <a:gd name="T47" fmla="*/ 76 h 133"/>
              <a:gd name="T48" fmla="*/ 13 w 133"/>
              <a:gd name="T49" fmla="*/ 76 h 133"/>
              <a:gd name="T50" fmla="*/ 31 w 133"/>
              <a:gd name="T51" fmla="*/ 81 h 133"/>
              <a:gd name="T52" fmla="*/ 56 w 133"/>
              <a:gd name="T53" fmla="*/ 57 h 133"/>
              <a:gd name="T54" fmla="*/ 8 w 133"/>
              <a:gd name="T55" fmla="*/ 30 h 133"/>
              <a:gd name="T56" fmla="*/ 6 w 133"/>
              <a:gd name="T57" fmla="*/ 28 h 133"/>
              <a:gd name="T58" fmla="*/ 7 w 133"/>
              <a:gd name="T59" fmla="*/ 25 h 133"/>
              <a:gd name="T60" fmla="*/ 19 w 133"/>
              <a:gd name="T61" fmla="*/ 13 h 133"/>
              <a:gd name="T62" fmla="*/ 22 w 133"/>
              <a:gd name="T63" fmla="*/ 13 h 133"/>
              <a:gd name="T64" fmla="*/ 85 w 133"/>
              <a:gd name="T65" fmla="*/ 28 h 133"/>
              <a:gd name="T66" fmla="*/ 100 w 133"/>
              <a:gd name="T67" fmla="*/ 12 h 133"/>
              <a:gd name="T68" fmla="*/ 116 w 133"/>
              <a:gd name="T69" fmla="*/ 2 h 133"/>
              <a:gd name="T70" fmla="*/ 130 w 133"/>
              <a:gd name="T71" fmla="*/ 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3" h="133">
                <a:moveTo>
                  <a:pt x="130" y="3"/>
                </a:moveTo>
                <a:cubicBezTo>
                  <a:pt x="133" y="7"/>
                  <a:pt x="133" y="11"/>
                  <a:pt x="131" y="17"/>
                </a:cubicBezTo>
                <a:cubicBezTo>
                  <a:pt x="129" y="23"/>
                  <a:pt x="126" y="29"/>
                  <a:pt x="121" y="34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21" y="115"/>
                  <a:pt x="121" y="115"/>
                  <a:pt x="121" y="115"/>
                </a:cubicBezTo>
                <a:cubicBezTo>
                  <a:pt x="121" y="116"/>
                  <a:pt x="121" y="117"/>
                  <a:pt x="120" y="118"/>
                </a:cubicBezTo>
                <a:cubicBezTo>
                  <a:pt x="108" y="127"/>
                  <a:pt x="108" y="127"/>
                  <a:pt x="108" y="127"/>
                </a:cubicBezTo>
                <a:cubicBezTo>
                  <a:pt x="107" y="127"/>
                  <a:pt x="107" y="127"/>
                  <a:pt x="106" y="127"/>
                </a:cubicBezTo>
                <a:cubicBezTo>
                  <a:pt x="106" y="127"/>
                  <a:pt x="106" y="127"/>
                  <a:pt x="105" y="127"/>
                </a:cubicBezTo>
                <a:cubicBezTo>
                  <a:pt x="104" y="127"/>
                  <a:pt x="104" y="127"/>
                  <a:pt x="103" y="126"/>
                </a:cubicBezTo>
                <a:cubicBezTo>
                  <a:pt x="77" y="78"/>
                  <a:pt x="77" y="78"/>
                  <a:pt x="77" y="78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8" y="122"/>
                  <a:pt x="58" y="123"/>
                  <a:pt x="57" y="124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3"/>
                  <a:pt x="46" y="133"/>
                  <a:pt x="45" y="13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44" y="133"/>
                  <a:pt x="44" y="133"/>
                  <a:pt x="43" y="132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1" y="91"/>
                  <a:pt x="1" y="91"/>
                  <a:pt x="1" y="91"/>
                </a:cubicBezTo>
                <a:cubicBezTo>
                  <a:pt x="1" y="90"/>
                  <a:pt x="0" y="89"/>
                  <a:pt x="0" y="88"/>
                </a:cubicBezTo>
                <a:cubicBezTo>
                  <a:pt x="0" y="88"/>
                  <a:pt x="0" y="87"/>
                  <a:pt x="1" y="86"/>
                </a:cubicBezTo>
                <a:cubicBezTo>
                  <a:pt x="10" y="77"/>
                  <a:pt x="10" y="77"/>
                  <a:pt x="10" y="77"/>
                </a:cubicBezTo>
                <a:cubicBezTo>
                  <a:pt x="11" y="76"/>
                  <a:pt x="11" y="76"/>
                  <a:pt x="12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31" y="81"/>
                  <a:pt x="31" y="81"/>
                  <a:pt x="31" y="81"/>
                </a:cubicBezTo>
                <a:cubicBezTo>
                  <a:pt x="56" y="57"/>
                  <a:pt x="56" y="57"/>
                  <a:pt x="56" y="57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0"/>
                  <a:pt x="6" y="29"/>
                  <a:pt x="6" y="28"/>
                </a:cubicBezTo>
                <a:cubicBezTo>
                  <a:pt x="6" y="27"/>
                  <a:pt x="6" y="26"/>
                  <a:pt x="7" y="25"/>
                </a:cubicBezTo>
                <a:cubicBezTo>
                  <a:pt x="19" y="13"/>
                  <a:pt x="19" y="13"/>
                  <a:pt x="19" y="13"/>
                </a:cubicBezTo>
                <a:cubicBezTo>
                  <a:pt x="20" y="12"/>
                  <a:pt x="21" y="12"/>
                  <a:pt x="22" y="13"/>
                </a:cubicBezTo>
                <a:cubicBezTo>
                  <a:pt x="85" y="28"/>
                  <a:pt x="85" y="28"/>
                  <a:pt x="85" y="28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5" y="8"/>
                  <a:pt x="110" y="4"/>
                  <a:pt x="116" y="2"/>
                </a:cubicBezTo>
                <a:cubicBezTo>
                  <a:pt x="122" y="0"/>
                  <a:pt x="127" y="1"/>
                  <a:pt x="13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125"/>
          </a:p>
        </p:txBody>
      </p:sp>
      <p:sp>
        <p:nvSpPr>
          <p:cNvPr id="96" name="开路设计16"/>
          <p:cNvSpPr>
            <a:spLocks noEditPoints="1"/>
          </p:cNvSpPr>
          <p:nvPr/>
        </p:nvSpPr>
        <p:spPr bwMode="auto">
          <a:xfrm>
            <a:off x="2132833" y="4451670"/>
            <a:ext cx="476138" cy="427644"/>
          </a:xfrm>
          <a:custGeom>
            <a:avLst/>
            <a:gdLst>
              <a:gd name="T0" fmla="*/ 24 w 163"/>
              <a:gd name="T1" fmla="*/ 12 h 146"/>
              <a:gd name="T2" fmla="*/ 18 w 163"/>
              <a:gd name="T3" fmla="*/ 23 h 146"/>
              <a:gd name="T4" fmla="*/ 18 w 163"/>
              <a:gd name="T5" fmla="*/ 143 h 146"/>
              <a:gd name="T6" fmla="*/ 17 w 163"/>
              <a:gd name="T7" fmla="*/ 145 h 146"/>
              <a:gd name="T8" fmla="*/ 15 w 163"/>
              <a:gd name="T9" fmla="*/ 146 h 146"/>
              <a:gd name="T10" fmla="*/ 9 w 163"/>
              <a:gd name="T11" fmla="*/ 146 h 146"/>
              <a:gd name="T12" fmla="*/ 7 w 163"/>
              <a:gd name="T13" fmla="*/ 145 h 146"/>
              <a:gd name="T14" fmla="*/ 6 w 163"/>
              <a:gd name="T15" fmla="*/ 143 h 146"/>
              <a:gd name="T16" fmla="*/ 6 w 163"/>
              <a:gd name="T17" fmla="*/ 23 h 146"/>
              <a:gd name="T18" fmla="*/ 0 w 163"/>
              <a:gd name="T19" fmla="*/ 12 h 146"/>
              <a:gd name="T20" fmla="*/ 3 w 163"/>
              <a:gd name="T21" fmla="*/ 4 h 146"/>
              <a:gd name="T22" fmla="*/ 12 w 163"/>
              <a:gd name="T23" fmla="*/ 0 h 146"/>
              <a:gd name="T24" fmla="*/ 20 w 163"/>
              <a:gd name="T25" fmla="*/ 4 h 146"/>
              <a:gd name="T26" fmla="*/ 24 w 163"/>
              <a:gd name="T27" fmla="*/ 12 h 146"/>
              <a:gd name="T28" fmla="*/ 163 w 163"/>
              <a:gd name="T29" fmla="*/ 19 h 146"/>
              <a:gd name="T30" fmla="*/ 163 w 163"/>
              <a:gd name="T31" fmla="*/ 91 h 146"/>
              <a:gd name="T32" fmla="*/ 162 w 163"/>
              <a:gd name="T33" fmla="*/ 94 h 146"/>
              <a:gd name="T34" fmla="*/ 158 w 163"/>
              <a:gd name="T35" fmla="*/ 97 h 146"/>
              <a:gd name="T36" fmla="*/ 123 w 163"/>
              <a:gd name="T37" fmla="*/ 108 h 146"/>
              <a:gd name="T38" fmla="*/ 112 w 163"/>
              <a:gd name="T39" fmla="*/ 106 h 146"/>
              <a:gd name="T40" fmla="*/ 101 w 163"/>
              <a:gd name="T41" fmla="*/ 101 h 146"/>
              <a:gd name="T42" fmla="*/ 90 w 163"/>
              <a:gd name="T43" fmla="*/ 97 h 146"/>
              <a:gd name="T44" fmla="*/ 77 w 163"/>
              <a:gd name="T45" fmla="*/ 95 h 146"/>
              <a:gd name="T46" fmla="*/ 33 w 163"/>
              <a:gd name="T47" fmla="*/ 108 h 146"/>
              <a:gd name="T48" fmla="*/ 30 w 163"/>
              <a:gd name="T49" fmla="*/ 109 h 146"/>
              <a:gd name="T50" fmla="*/ 26 w 163"/>
              <a:gd name="T51" fmla="*/ 107 h 146"/>
              <a:gd name="T52" fmla="*/ 24 w 163"/>
              <a:gd name="T53" fmla="*/ 103 h 146"/>
              <a:gd name="T54" fmla="*/ 24 w 163"/>
              <a:gd name="T55" fmla="*/ 33 h 146"/>
              <a:gd name="T56" fmla="*/ 27 w 163"/>
              <a:gd name="T57" fmla="*/ 28 h 146"/>
              <a:gd name="T58" fmla="*/ 34 w 163"/>
              <a:gd name="T59" fmla="*/ 24 h 146"/>
              <a:gd name="T60" fmla="*/ 74 w 163"/>
              <a:gd name="T61" fmla="*/ 12 h 146"/>
              <a:gd name="T62" fmla="*/ 93 w 163"/>
              <a:gd name="T63" fmla="*/ 15 h 146"/>
              <a:gd name="T64" fmla="*/ 114 w 163"/>
              <a:gd name="T65" fmla="*/ 24 h 146"/>
              <a:gd name="T66" fmla="*/ 122 w 163"/>
              <a:gd name="T67" fmla="*/ 25 h 146"/>
              <a:gd name="T68" fmla="*/ 133 w 163"/>
              <a:gd name="T69" fmla="*/ 23 h 146"/>
              <a:gd name="T70" fmla="*/ 144 w 163"/>
              <a:gd name="T71" fmla="*/ 19 h 146"/>
              <a:gd name="T72" fmla="*/ 152 w 163"/>
              <a:gd name="T73" fmla="*/ 14 h 146"/>
              <a:gd name="T74" fmla="*/ 157 w 163"/>
              <a:gd name="T75" fmla="*/ 12 h 146"/>
              <a:gd name="T76" fmla="*/ 161 w 163"/>
              <a:gd name="T77" fmla="*/ 14 h 146"/>
              <a:gd name="T78" fmla="*/ 163 w 163"/>
              <a:gd name="T79" fmla="*/ 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3" h="146">
                <a:moveTo>
                  <a:pt x="24" y="12"/>
                </a:moveTo>
                <a:cubicBezTo>
                  <a:pt x="24" y="17"/>
                  <a:pt x="22" y="20"/>
                  <a:pt x="18" y="23"/>
                </a:cubicBezTo>
                <a:cubicBezTo>
                  <a:pt x="18" y="143"/>
                  <a:pt x="18" y="143"/>
                  <a:pt x="18" y="143"/>
                </a:cubicBezTo>
                <a:cubicBezTo>
                  <a:pt x="18" y="143"/>
                  <a:pt x="18" y="144"/>
                  <a:pt x="17" y="145"/>
                </a:cubicBezTo>
                <a:cubicBezTo>
                  <a:pt x="16" y="145"/>
                  <a:pt x="16" y="146"/>
                  <a:pt x="15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8" y="146"/>
                  <a:pt x="7" y="145"/>
                  <a:pt x="7" y="145"/>
                </a:cubicBezTo>
                <a:cubicBezTo>
                  <a:pt x="6" y="144"/>
                  <a:pt x="6" y="143"/>
                  <a:pt x="6" y="143"/>
                </a:cubicBezTo>
                <a:cubicBezTo>
                  <a:pt x="6" y="23"/>
                  <a:pt x="6" y="23"/>
                  <a:pt x="6" y="23"/>
                </a:cubicBezTo>
                <a:cubicBezTo>
                  <a:pt x="2" y="20"/>
                  <a:pt x="0" y="17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8" y="0"/>
                  <a:pt x="12" y="0"/>
                </a:cubicBezTo>
                <a:cubicBezTo>
                  <a:pt x="15" y="0"/>
                  <a:pt x="18" y="2"/>
                  <a:pt x="20" y="4"/>
                </a:cubicBezTo>
                <a:cubicBezTo>
                  <a:pt x="23" y="6"/>
                  <a:pt x="24" y="9"/>
                  <a:pt x="24" y="12"/>
                </a:cubicBezTo>
                <a:close/>
                <a:moveTo>
                  <a:pt x="163" y="19"/>
                </a:moveTo>
                <a:cubicBezTo>
                  <a:pt x="163" y="91"/>
                  <a:pt x="163" y="91"/>
                  <a:pt x="163" y="91"/>
                </a:cubicBezTo>
                <a:cubicBezTo>
                  <a:pt x="163" y="92"/>
                  <a:pt x="163" y="93"/>
                  <a:pt x="162" y="94"/>
                </a:cubicBezTo>
                <a:cubicBezTo>
                  <a:pt x="161" y="95"/>
                  <a:pt x="160" y="96"/>
                  <a:pt x="158" y="97"/>
                </a:cubicBezTo>
                <a:cubicBezTo>
                  <a:pt x="145" y="104"/>
                  <a:pt x="133" y="108"/>
                  <a:pt x="123" y="108"/>
                </a:cubicBezTo>
                <a:cubicBezTo>
                  <a:pt x="119" y="108"/>
                  <a:pt x="116" y="107"/>
                  <a:pt x="112" y="106"/>
                </a:cubicBezTo>
                <a:cubicBezTo>
                  <a:pt x="108" y="104"/>
                  <a:pt x="104" y="103"/>
                  <a:pt x="101" y="101"/>
                </a:cubicBezTo>
                <a:cubicBezTo>
                  <a:pt x="98" y="100"/>
                  <a:pt x="95" y="98"/>
                  <a:pt x="90" y="97"/>
                </a:cubicBezTo>
                <a:cubicBezTo>
                  <a:pt x="86" y="95"/>
                  <a:pt x="82" y="95"/>
                  <a:pt x="77" y="95"/>
                </a:cubicBezTo>
                <a:cubicBezTo>
                  <a:pt x="65" y="95"/>
                  <a:pt x="50" y="99"/>
                  <a:pt x="33" y="108"/>
                </a:cubicBezTo>
                <a:cubicBezTo>
                  <a:pt x="32" y="109"/>
                  <a:pt x="31" y="109"/>
                  <a:pt x="30" y="109"/>
                </a:cubicBezTo>
                <a:cubicBezTo>
                  <a:pt x="28" y="109"/>
                  <a:pt x="27" y="109"/>
                  <a:pt x="26" y="107"/>
                </a:cubicBezTo>
                <a:cubicBezTo>
                  <a:pt x="25" y="106"/>
                  <a:pt x="24" y="105"/>
                  <a:pt x="24" y="10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5" y="29"/>
                  <a:pt x="27" y="28"/>
                </a:cubicBezTo>
                <a:cubicBezTo>
                  <a:pt x="28" y="27"/>
                  <a:pt x="31" y="26"/>
                  <a:pt x="34" y="24"/>
                </a:cubicBezTo>
                <a:cubicBezTo>
                  <a:pt x="49" y="16"/>
                  <a:pt x="62" y="12"/>
                  <a:pt x="74" y="12"/>
                </a:cubicBezTo>
                <a:cubicBezTo>
                  <a:pt x="81" y="12"/>
                  <a:pt x="87" y="13"/>
                  <a:pt x="93" y="15"/>
                </a:cubicBezTo>
                <a:cubicBezTo>
                  <a:pt x="99" y="17"/>
                  <a:pt x="106" y="20"/>
                  <a:pt x="114" y="24"/>
                </a:cubicBezTo>
                <a:cubicBezTo>
                  <a:pt x="116" y="25"/>
                  <a:pt x="119" y="25"/>
                  <a:pt x="122" y="25"/>
                </a:cubicBezTo>
                <a:cubicBezTo>
                  <a:pt x="125" y="25"/>
                  <a:pt x="129" y="25"/>
                  <a:pt x="133" y="23"/>
                </a:cubicBezTo>
                <a:cubicBezTo>
                  <a:pt x="137" y="22"/>
                  <a:pt x="141" y="21"/>
                  <a:pt x="144" y="19"/>
                </a:cubicBezTo>
                <a:cubicBezTo>
                  <a:pt x="147" y="17"/>
                  <a:pt x="149" y="16"/>
                  <a:pt x="152" y="14"/>
                </a:cubicBezTo>
                <a:cubicBezTo>
                  <a:pt x="155" y="13"/>
                  <a:pt x="156" y="12"/>
                  <a:pt x="157" y="12"/>
                </a:cubicBezTo>
                <a:cubicBezTo>
                  <a:pt x="159" y="12"/>
                  <a:pt x="160" y="13"/>
                  <a:pt x="161" y="14"/>
                </a:cubicBezTo>
                <a:cubicBezTo>
                  <a:pt x="163" y="15"/>
                  <a:pt x="163" y="17"/>
                  <a:pt x="16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125"/>
          </a:p>
        </p:txBody>
      </p:sp>
      <p:sp>
        <p:nvSpPr>
          <p:cNvPr id="97" name="开路设计17"/>
          <p:cNvSpPr>
            <a:spLocks noEditPoints="1"/>
          </p:cNvSpPr>
          <p:nvPr/>
        </p:nvSpPr>
        <p:spPr bwMode="auto">
          <a:xfrm>
            <a:off x="3596243" y="4425110"/>
            <a:ext cx="519583" cy="416696"/>
          </a:xfrm>
          <a:custGeom>
            <a:avLst/>
            <a:gdLst>
              <a:gd name="T0" fmla="*/ 151 w 152"/>
              <a:gd name="T1" fmla="*/ 64 h 121"/>
              <a:gd name="T2" fmla="*/ 145 w 152"/>
              <a:gd name="T3" fmla="*/ 71 h 121"/>
              <a:gd name="T4" fmla="*/ 144 w 152"/>
              <a:gd name="T5" fmla="*/ 72 h 121"/>
              <a:gd name="T6" fmla="*/ 143 w 152"/>
              <a:gd name="T7" fmla="*/ 72 h 121"/>
              <a:gd name="T8" fmla="*/ 141 w 152"/>
              <a:gd name="T9" fmla="*/ 71 h 121"/>
              <a:gd name="T10" fmla="*/ 76 w 152"/>
              <a:gd name="T11" fmla="*/ 16 h 121"/>
              <a:gd name="T12" fmla="*/ 10 w 152"/>
              <a:gd name="T13" fmla="*/ 71 h 121"/>
              <a:gd name="T14" fmla="*/ 8 w 152"/>
              <a:gd name="T15" fmla="*/ 72 h 121"/>
              <a:gd name="T16" fmla="*/ 6 w 152"/>
              <a:gd name="T17" fmla="*/ 71 h 121"/>
              <a:gd name="T18" fmla="*/ 0 w 152"/>
              <a:gd name="T19" fmla="*/ 64 h 121"/>
              <a:gd name="T20" fmla="*/ 0 w 152"/>
              <a:gd name="T21" fmla="*/ 61 h 121"/>
              <a:gd name="T22" fmla="*/ 1 w 152"/>
              <a:gd name="T23" fmla="*/ 59 h 121"/>
              <a:gd name="T24" fmla="*/ 69 w 152"/>
              <a:gd name="T25" fmla="*/ 3 h 121"/>
              <a:gd name="T26" fmla="*/ 76 w 152"/>
              <a:gd name="T27" fmla="*/ 0 h 121"/>
              <a:gd name="T28" fmla="*/ 83 w 152"/>
              <a:gd name="T29" fmla="*/ 3 h 121"/>
              <a:gd name="T30" fmla="*/ 106 w 152"/>
              <a:gd name="T31" fmla="*/ 22 h 121"/>
              <a:gd name="T32" fmla="*/ 106 w 152"/>
              <a:gd name="T33" fmla="*/ 3 h 121"/>
              <a:gd name="T34" fmla="*/ 107 w 152"/>
              <a:gd name="T35" fmla="*/ 1 h 121"/>
              <a:gd name="T36" fmla="*/ 109 w 152"/>
              <a:gd name="T37" fmla="*/ 0 h 121"/>
              <a:gd name="T38" fmla="*/ 127 w 152"/>
              <a:gd name="T39" fmla="*/ 0 h 121"/>
              <a:gd name="T40" fmla="*/ 129 w 152"/>
              <a:gd name="T41" fmla="*/ 1 h 121"/>
              <a:gd name="T42" fmla="*/ 130 w 152"/>
              <a:gd name="T43" fmla="*/ 3 h 121"/>
              <a:gd name="T44" fmla="*/ 130 w 152"/>
              <a:gd name="T45" fmla="*/ 42 h 121"/>
              <a:gd name="T46" fmla="*/ 151 w 152"/>
              <a:gd name="T47" fmla="*/ 59 h 121"/>
              <a:gd name="T48" fmla="*/ 152 w 152"/>
              <a:gd name="T49" fmla="*/ 61 h 121"/>
              <a:gd name="T50" fmla="*/ 151 w 152"/>
              <a:gd name="T51" fmla="*/ 64 h 121"/>
              <a:gd name="T52" fmla="*/ 130 w 152"/>
              <a:gd name="T53" fmla="*/ 70 h 121"/>
              <a:gd name="T54" fmla="*/ 130 w 152"/>
              <a:gd name="T55" fmla="*/ 115 h 121"/>
              <a:gd name="T56" fmla="*/ 128 w 152"/>
              <a:gd name="T57" fmla="*/ 120 h 121"/>
              <a:gd name="T58" fmla="*/ 124 w 152"/>
              <a:gd name="T59" fmla="*/ 121 h 121"/>
              <a:gd name="T60" fmla="*/ 88 w 152"/>
              <a:gd name="T61" fmla="*/ 121 h 121"/>
              <a:gd name="T62" fmla="*/ 88 w 152"/>
              <a:gd name="T63" fmla="*/ 85 h 121"/>
              <a:gd name="T64" fmla="*/ 64 w 152"/>
              <a:gd name="T65" fmla="*/ 85 h 121"/>
              <a:gd name="T66" fmla="*/ 64 w 152"/>
              <a:gd name="T67" fmla="*/ 121 h 121"/>
              <a:gd name="T68" fmla="*/ 27 w 152"/>
              <a:gd name="T69" fmla="*/ 121 h 121"/>
              <a:gd name="T70" fmla="*/ 23 w 152"/>
              <a:gd name="T71" fmla="*/ 120 h 121"/>
              <a:gd name="T72" fmla="*/ 21 w 152"/>
              <a:gd name="T73" fmla="*/ 115 h 121"/>
              <a:gd name="T74" fmla="*/ 21 w 152"/>
              <a:gd name="T75" fmla="*/ 70 h 121"/>
              <a:gd name="T76" fmla="*/ 21 w 152"/>
              <a:gd name="T77" fmla="*/ 70 h 121"/>
              <a:gd name="T78" fmla="*/ 21 w 152"/>
              <a:gd name="T79" fmla="*/ 69 h 121"/>
              <a:gd name="T80" fmla="*/ 76 w 152"/>
              <a:gd name="T81" fmla="*/ 25 h 121"/>
              <a:gd name="T82" fmla="*/ 130 w 152"/>
              <a:gd name="T83" fmla="*/ 69 h 121"/>
              <a:gd name="T84" fmla="*/ 130 w 152"/>
              <a:gd name="T85" fmla="*/ 7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2" h="121">
                <a:moveTo>
                  <a:pt x="151" y="64"/>
                </a:move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4" y="71"/>
                  <a:pt x="144" y="72"/>
                </a:cubicBezTo>
                <a:cubicBezTo>
                  <a:pt x="143" y="72"/>
                  <a:pt x="143" y="72"/>
                  <a:pt x="143" y="72"/>
                </a:cubicBezTo>
                <a:cubicBezTo>
                  <a:pt x="142" y="72"/>
                  <a:pt x="142" y="71"/>
                  <a:pt x="141" y="71"/>
                </a:cubicBezTo>
                <a:cubicBezTo>
                  <a:pt x="76" y="16"/>
                  <a:pt x="76" y="16"/>
                  <a:pt x="76" y="16"/>
                </a:cubicBezTo>
                <a:cubicBezTo>
                  <a:pt x="10" y="71"/>
                  <a:pt x="10" y="71"/>
                  <a:pt x="10" y="71"/>
                </a:cubicBezTo>
                <a:cubicBezTo>
                  <a:pt x="10" y="71"/>
                  <a:pt x="9" y="72"/>
                  <a:pt x="8" y="72"/>
                </a:cubicBezTo>
                <a:cubicBezTo>
                  <a:pt x="7" y="71"/>
                  <a:pt x="7" y="71"/>
                  <a:pt x="6" y="7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3"/>
                  <a:pt x="0" y="62"/>
                  <a:pt x="0" y="61"/>
                </a:cubicBezTo>
                <a:cubicBezTo>
                  <a:pt x="0" y="60"/>
                  <a:pt x="0" y="60"/>
                  <a:pt x="1" y="59"/>
                </a:cubicBezTo>
                <a:cubicBezTo>
                  <a:pt x="69" y="3"/>
                  <a:pt x="69" y="3"/>
                  <a:pt x="69" y="3"/>
                </a:cubicBezTo>
                <a:cubicBezTo>
                  <a:pt x="71" y="1"/>
                  <a:pt x="73" y="0"/>
                  <a:pt x="76" y="0"/>
                </a:cubicBezTo>
                <a:cubicBezTo>
                  <a:pt x="79" y="0"/>
                  <a:pt x="81" y="1"/>
                  <a:pt x="83" y="3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2"/>
                  <a:pt x="107" y="1"/>
                </a:cubicBezTo>
                <a:cubicBezTo>
                  <a:pt x="107" y="1"/>
                  <a:pt x="108" y="0"/>
                  <a:pt x="10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8" y="0"/>
                  <a:pt x="129" y="1"/>
                  <a:pt x="129" y="1"/>
                </a:cubicBezTo>
                <a:cubicBezTo>
                  <a:pt x="130" y="2"/>
                  <a:pt x="130" y="3"/>
                  <a:pt x="130" y="3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51" y="59"/>
                  <a:pt x="151" y="59"/>
                  <a:pt x="151" y="59"/>
                </a:cubicBezTo>
                <a:cubicBezTo>
                  <a:pt x="152" y="60"/>
                  <a:pt x="152" y="60"/>
                  <a:pt x="152" y="61"/>
                </a:cubicBezTo>
                <a:cubicBezTo>
                  <a:pt x="152" y="62"/>
                  <a:pt x="152" y="63"/>
                  <a:pt x="151" y="64"/>
                </a:cubicBezTo>
                <a:close/>
                <a:moveTo>
                  <a:pt x="130" y="70"/>
                </a:moveTo>
                <a:cubicBezTo>
                  <a:pt x="130" y="115"/>
                  <a:pt x="130" y="115"/>
                  <a:pt x="130" y="115"/>
                </a:cubicBezTo>
                <a:cubicBezTo>
                  <a:pt x="130" y="117"/>
                  <a:pt x="130" y="118"/>
                  <a:pt x="128" y="120"/>
                </a:cubicBezTo>
                <a:cubicBezTo>
                  <a:pt x="127" y="121"/>
                  <a:pt x="126" y="121"/>
                  <a:pt x="124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85"/>
                  <a:pt x="88" y="85"/>
                  <a:pt x="88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27" y="121"/>
                  <a:pt x="27" y="121"/>
                  <a:pt x="27" y="121"/>
                </a:cubicBezTo>
                <a:cubicBezTo>
                  <a:pt x="26" y="121"/>
                  <a:pt x="24" y="121"/>
                  <a:pt x="23" y="120"/>
                </a:cubicBezTo>
                <a:cubicBezTo>
                  <a:pt x="22" y="118"/>
                  <a:pt x="21" y="117"/>
                  <a:pt x="21" y="115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76" y="25"/>
                  <a:pt x="76" y="25"/>
                  <a:pt x="76" y="25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0"/>
                  <a:pt x="130" y="70"/>
                  <a:pt x="130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125"/>
          </a:p>
        </p:txBody>
      </p:sp>
      <p:sp>
        <p:nvSpPr>
          <p:cNvPr id="99" name="开路设计18"/>
          <p:cNvSpPr/>
          <p:nvPr/>
        </p:nvSpPr>
        <p:spPr>
          <a:xfrm>
            <a:off x="643255" y="1396365"/>
            <a:ext cx="4433570" cy="8604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ts val="3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要做理想远大</a:t>
            </a:r>
            <a:endParaRPr lang="zh-CN" altLang="en-US" sz="24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r" fontAlgn="auto">
              <a:lnSpc>
                <a:spcPts val="3000"/>
              </a:lnSpc>
            </a:pPr>
            <a:r>
              <a:rPr lang="zh-CN" altLang="en-US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信念坚定的模范</a:t>
            </a:r>
            <a:endParaRPr lang="zh-CN" altLang="en-US" sz="24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1" name="开路设计20"/>
          <p:cNvSpPr/>
          <p:nvPr/>
        </p:nvSpPr>
        <p:spPr>
          <a:xfrm>
            <a:off x="669290" y="3150235"/>
            <a:ext cx="4433570" cy="8604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ts val="3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要做敢于斗争</a:t>
            </a:r>
            <a:endParaRPr lang="en-US" altLang="zh-CN" sz="24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r" fontAlgn="auto">
              <a:lnSpc>
                <a:spcPts val="3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善于斗争的模范</a:t>
            </a:r>
            <a:endParaRPr lang="en-US" altLang="zh-CN" sz="24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2" name="开路设计21"/>
          <p:cNvSpPr/>
          <p:nvPr/>
        </p:nvSpPr>
        <p:spPr>
          <a:xfrm>
            <a:off x="636905" y="4027170"/>
            <a:ext cx="4433570" cy="8604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fontAlgn="auto">
              <a:lnSpc>
                <a:spcPts val="3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要做艰苦奋斗</a:t>
            </a:r>
            <a:endParaRPr lang="en-US" altLang="zh-CN" sz="24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r" fontAlgn="auto">
              <a:lnSpc>
                <a:spcPts val="3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无私奉献的模范</a:t>
            </a:r>
            <a:endParaRPr lang="en-US" altLang="zh-CN" sz="24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开路设计1"/>
          <p:cNvSpPr txBox="1"/>
          <p:nvPr/>
        </p:nvSpPr>
        <p:spPr>
          <a:xfrm>
            <a:off x="3013710" y="550545"/>
            <a:ext cx="6164580" cy="4502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800"/>
              </a:lnSpc>
              <a:spcAft>
                <a:spcPts val="600"/>
              </a:spcAft>
              <a:defRPr/>
            </a:pPr>
            <a:r>
              <a:rPr lang="zh-CN" altLang="en-US" sz="32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习近平总书记号召广大共青团员</a:t>
            </a:r>
            <a:endParaRPr lang="zh-CN" altLang="en-US" sz="3200" b="1" spc="80" dirty="0">
              <a:ln w="12700">
                <a:noFill/>
                <a:miter lim="800000"/>
              </a:ln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开路设计2"/>
          <p:cNvSpPr/>
          <p:nvPr/>
        </p:nvSpPr>
        <p:spPr>
          <a:xfrm>
            <a:off x="2975545" y="330973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9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8" name="开路设计3"/>
          <p:cNvSpPr/>
          <p:nvPr/>
        </p:nvSpPr>
        <p:spPr>
          <a:xfrm flipH="1">
            <a:off x="8836815" y="330973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12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9" name="开路设计21"/>
          <p:cNvSpPr/>
          <p:nvPr/>
        </p:nvSpPr>
        <p:spPr>
          <a:xfrm>
            <a:off x="669290" y="4912995"/>
            <a:ext cx="4361815" cy="8604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fontAlgn="auto">
              <a:lnSpc>
                <a:spcPts val="3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要做崇德向善</a:t>
            </a:r>
            <a:endParaRPr lang="en-US" altLang="zh-CN" sz="24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r" fontAlgn="auto">
              <a:lnSpc>
                <a:spcPts val="3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严守纪律的模范</a:t>
            </a:r>
            <a:endParaRPr lang="en-US" altLang="zh-CN" sz="24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开路设计18"/>
          <p:cNvSpPr/>
          <p:nvPr/>
        </p:nvSpPr>
        <p:spPr>
          <a:xfrm>
            <a:off x="669290" y="2273300"/>
            <a:ext cx="4433570" cy="8604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fontAlgn="auto">
              <a:lnSpc>
                <a:spcPts val="3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——要做刻苦学习</a:t>
            </a:r>
            <a:endParaRPr lang="en-US" altLang="zh-CN" sz="24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r" fontAlgn="auto">
              <a:lnSpc>
                <a:spcPts val="3000"/>
              </a:lnSpc>
            </a:pPr>
            <a:r>
              <a:rPr lang="en-US" altLang="zh-CN" sz="24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锐意创新的模范</a:t>
            </a:r>
            <a:endParaRPr lang="en-US" altLang="zh-CN" sz="24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" name="开路设计13"/>
          <p:cNvSpPr txBox="1"/>
          <p:nvPr/>
        </p:nvSpPr>
        <p:spPr>
          <a:xfrm>
            <a:off x="5400040" y="2395855"/>
            <a:ext cx="6362065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带头立足岗位、苦练本领、创先争优，努力成为行业骨干、青年先锋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开路设计13"/>
          <p:cNvSpPr txBox="1"/>
          <p:nvPr/>
        </p:nvSpPr>
        <p:spPr>
          <a:xfrm>
            <a:off x="5400040" y="4153535"/>
            <a:ext cx="6362065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带头站稳人民立场，脚踏实地、求真务实，吃苦在前、享受在后，甘于做一颗永不生锈的螺丝钉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开路设计13"/>
          <p:cNvSpPr txBox="1"/>
          <p:nvPr/>
        </p:nvSpPr>
        <p:spPr>
          <a:xfrm>
            <a:off x="5400040" y="5049520"/>
            <a:ext cx="6362065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带头明大德、守公德、严私德，严格遵纪守法，严格履行团员义务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开路设计13"/>
          <p:cNvSpPr txBox="1"/>
          <p:nvPr/>
        </p:nvSpPr>
        <p:spPr>
          <a:xfrm>
            <a:off x="5393055" y="3340100"/>
            <a:ext cx="6362065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2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带头迎难而上、攻坚克难，做到不信邪、不怕鬼、骨头硬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4" name="图片 23" descr="32303230323036363b32303231303537333bbaecb5d7b0d7c9abbcfdcdb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76825" y="1681480"/>
            <a:ext cx="290195" cy="290195"/>
          </a:xfrm>
          <a:prstGeom prst="rect">
            <a:avLst/>
          </a:prstGeom>
        </p:spPr>
      </p:pic>
      <p:pic>
        <p:nvPicPr>
          <p:cNvPr id="25" name="图片 24" descr="32303230323036363b32303231303537333bbaecb5d7b0d7c9abbcfdcdb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02860" y="3435350"/>
            <a:ext cx="290195" cy="290195"/>
          </a:xfrm>
          <a:prstGeom prst="rect">
            <a:avLst/>
          </a:prstGeom>
        </p:spPr>
      </p:pic>
      <p:pic>
        <p:nvPicPr>
          <p:cNvPr id="26" name="图片 25" descr="32303230323036363b32303231303537333bbaecb5d7b0d7c9abbcfdcdb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70475" y="4312285"/>
            <a:ext cx="290195" cy="290195"/>
          </a:xfrm>
          <a:prstGeom prst="rect">
            <a:avLst/>
          </a:prstGeom>
        </p:spPr>
      </p:pic>
      <p:pic>
        <p:nvPicPr>
          <p:cNvPr id="27" name="图片 26" descr="32303230323036363b32303231303537333bbaecb5d7b0d7c9abbcfdcdb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70475" y="5189220"/>
            <a:ext cx="290195" cy="290195"/>
          </a:xfrm>
          <a:prstGeom prst="rect">
            <a:avLst/>
          </a:prstGeom>
        </p:spPr>
      </p:pic>
      <p:pic>
        <p:nvPicPr>
          <p:cNvPr id="28" name="图片 27" descr="32303230323036363b32303231303537333bbaecb5d7b0d7c9abbcfdcdb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76825" y="2558415"/>
            <a:ext cx="290195" cy="290195"/>
          </a:xfrm>
          <a:prstGeom prst="rect">
            <a:avLst/>
          </a:prstGeom>
        </p:spPr>
      </p:pic>
      <p:pic>
        <p:nvPicPr>
          <p:cNvPr id="29" name="图片 28" descr="W020181114386566113592[1]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890"/>
            <a:ext cx="1447800" cy="915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1-习近平代表党中央,向全体共青团员和各级共青团组织、团干部,致以热烈的祝贺和诚挚的问候（共青团中央）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05635" y="1540510"/>
            <a:ext cx="8380730" cy="4747895"/>
          </a:xfrm>
          <a:prstGeom prst="rect">
            <a:avLst/>
          </a:prstGeom>
        </p:spPr>
      </p:pic>
      <p:sp>
        <p:nvSpPr>
          <p:cNvPr id="9" name="开路设计1"/>
          <p:cNvSpPr txBox="1"/>
          <p:nvPr/>
        </p:nvSpPr>
        <p:spPr>
          <a:xfrm>
            <a:off x="2231390" y="730885"/>
            <a:ext cx="7729220" cy="60769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28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播放视频：时空跨越百年，来一场青春的对话</a:t>
            </a:r>
            <a:endParaRPr lang="zh-CN" altLang="en-US" sz="2800" b="1" spc="80" dirty="0">
              <a:ln w="12700">
                <a:noFill/>
                <a:miter lim="800000"/>
              </a:ln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开路设计2"/>
          <p:cNvSpPr/>
          <p:nvPr/>
        </p:nvSpPr>
        <p:spPr>
          <a:xfrm>
            <a:off x="2130995" y="604023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9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11" name="开路设计3"/>
          <p:cNvSpPr/>
          <p:nvPr/>
        </p:nvSpPr>
        <p:spPr>
          <a:xfrm flipH="1">
            <a:off x="9589290" y="604658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12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pic>
        <p:nvPicPr>
          <p:cNvPr id="6" name="图片 5" descr="W020181114386566113592[1]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890"/>
            <a:ext cx="1447800" cy="915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开路设计4" descr="C:/Users/0/AppData/Local/Temp/picturecompress_20211215020254/output_14.pngoutput_14"/>
          <p:cNvPicPr>
            <a:picLocks noChangeAspect="1"/>
          </p:cNvPicPr>
          <p:nvPr/>
        </p:nvPicPr>
        <p:blipFill rotWithShape="1">
          <a:blip r:embed="rId1">
            <a:alphaModFix amt="20000"/>
          </a:blip>
          <a:srcRect/>
          <a:stretch>
            <a:fillRect/>
          </a:stretch>
        </p:blipFill>
        <p:spPr>
          <a:xfrm>
            <a:off x="635" y="-10795"/>
            <a:ext cx="12192000" cy="2008318"/>
          </a:xfrm>
          <a:prstGeom prst="rect">
            <a:avLst/>
          </a:prstGeom>
        </p:spPr>
      </p:pic>
      <p:pic>
        <p:nvPicPr>
          <p:cNvPr id="4" name="图片 3" descr="红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220" y="723265"/>
            <a:ext cx="1900555" cy="1471930"/>
          </a:xfrm>
          <a:prstGeom prst="rect">
            <a:avLst/>
          </a:prstGeom>
        </p:spPr>
      </p:pic>
      <p:pic>
        <p:nvPicPr>
          <p:cNvPr id="21" name="开路设计3" descr="C:/Users/0/AppData/Local/Temp/picturecompress_20211215020254/output_13.pngoutput_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35" y="3250674"/>
            <a:ext cx="12192000" cy="3607327"/>
          </a:xfrm>
          <a:custGeom>
            <a:avLst/>
            <a:gdLst>
              <a:gd name="connsiteX0" fmla="*/ 0 w 12192000"/>
              <a:gd name="connsiteY0" fmla="*/ 0 h 3607327"/>
              <a:gd name="connsiteX1" fmla="*/ 12192000 w 12192000"/>
              <a:gd name="connsiteY1" fmla="*/ 0 h 3607327"/>
              <a:gd name="connsiteX2" fmla="*/ 12192000 w 12192000"/>
              <a:gd name="connsiteY2" fmla="*/ 3607327 h 3607327"/>
              <a:gd name="connsiteX3" fmla="*/ 0 w 12192000"/>
              <a:gd name="connsiteY3" fmla="*/ 3607327 h 360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07327">
                <a:moveTo>
                  <a:pt x="0" y="0"/>
                </a:moveTo>
                <a:lnTo>
                  <a:pt x="12192000" y="0"/>
                </a:lnTo>
                <a:lnTo>
                  <a:pt x="12192000" y="3607327"/>
                </a:lnTo>
                <a:lnTo>
                  <a:pt x="0" y="3607327"/>
                </a:lnTo>
                <a:close/>
              </a:path>
            </a:pathLst>
          </a:custGeom>
        </p:spPr>
      </p:pic>
      <p:pic>
        <p:nvPicPr>
          <p:cNvPr id="3" name="图片 2" descr="W020181114386566113592[1]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890"/>
            <a:ext cx="1447800" cy="915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圆角矩形 14"/>
          <p:cNvSpPr/>
          <p:nvPr/>
        </p:nvSpPr>
        <p:spPr>
          <a:xfrm>
            <a:off x="1278890" y="1880235"/>
            <a:ext cx="9635490" cy="326771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chemeClr val="accent2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02740" y="2204720"/>
            <a:ext cx="898906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3200"/>
              </a:lnSpc>
            </a:pPr>
            <a:r>
              <a:rPr lang="en-US" sz="300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sz="3000">
                <a:latin typeface="微软雅黑" panose="020B0503020204020204" charset="-122"/>
                <a:ea typeface="微软雅黑" panose="020B0503020204020204" charset="-122"/>
              </a:rPr>
              <a:t>青春心向党，百年再启航。让我们更加紧密地团结在以习近平同志为核心的党中央周围，以习近平新时代中国特色社会主义思想为指导，在实现中华民族伟大复兴的时代洪流中踔厉奋发、勇毅前行，奋力书写无愧于党、无愧于人民、无愧于时代的青春篇章，以实际行动迎接党的二十大胜利召开</a:t>
            </a:r>
            <a:r>
              <a:rPr lang="zh-CN" sz="3000">
                <a:latin typeface="微软雅黑" panose="020B0503020204020204" charset="-122"/>
                <a:ea typeface="微软雅黑" panose="020B0503020204020204" charset="-122"/>
              </a:rPr>
              <a:t>！</a:t>
            </a:r>
            <a:endParaRPr lang="zh-CN"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2" name="图形 02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196110" y="4767455"/>
            <a:ext cx="1790990" cy="702146"/>
          </a:xfrm>
          <a:prstGeom prst="rect">
            <a:avLst/>
          </a:prstGeom>
        </p:spPr>
      </p:pic>
      <p:pic>
        <p:nvPicPr>
          <p:cNvPr id="5" name="图片 4" descr="C:\Users\lenovo\Desktop\主题团课\2022年5月\素材\小标题.png小标题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320925" y="924560"/>
            <a:ext cx="7552690" cy="894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开路设计2"/>
          <p:cNvSpPr txBox="1"/>
          <p:nvPr/>
        </p:nvSpPr>
        <p:spPr>
          <a:xfrm>
            <a:off x="2131060" y="560705"/>
            <a:ext cx="7929880" cy="97726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24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播放视频：习近平代表党中央，向全体共青团员和各级共青团组织、团干部，致以热烈的祝贺和诚挚的问候</a:t>
            </a:r>
            <a:endParaRPr lang="zh-CN" altLang="en-US" sz="2400" b="1" spc="80" dirty="0">
              <a:ln w="12700">
                <a:noFill/>
                <a:miter lim="800000"/>
              </a:ln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开路设计3"/>
          <p:cNvSpPr/>
          <p:nvPr/>
        </p:nvSpPr>
        <p:spPr>
          <a:xfrm>
            <a:off x="1920175" y="619263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9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4" name="开路设计4"/>
          <p:cNvSpPr/>
          <p:nvPr/>
        </p:nvSpPr>
        <p:spPr>
          <a:xfrm flipH="1">
            <a:off x="9817890" y="619898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12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pic>
        <p:nvPicPr>
          <p:cNvPr id="5" name="1-习近平代表党中央,向全体共青团员和各级共青团组织、团干部,致以热烈的祝贺和诚挚的问候（共青团中央）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52930" y="1537970"/>
            <a:ext cx="8486140" cy="4763770"/>
          </a:xfrm>
          <a:prstGeom prst="rect">
            <a:avLst/>
          </a:prstGeom>
        </p:spPr>
      </p:pic>
      <p:pic>
        <p:nvPicPr>
          <p:cNvPr id="6" name="图片 5" descr="W020181114386566113592[1]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890"/>
            <a:ext cx="1447800" cy="915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" name="开路设计3" descr="C:/Users/0/AppData/Local/Temp/picturecompress_20211215020254/output_13.pngoutput_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35" y="3340844"/>
            <a:ext cx="12192000" cy="3607327"/>
          </a:xfrm>
          <a:custGeom>
            <a:avLst/>
            <a:gdLst>
              <a:gd name="connsiteX0" fmla="*/ 0 w 12192000"/>
              <a:gd name="connsiteY0" fmla="*/ 0 h 3607327"/>
              <a:gd name="connsiteX1" fmla="*/ 12192000 w 12192000"/>
              <a:gd name="connsiteY1" fmla="*/ 0 h 3607327"/>
              <a:gd name="connsiteX2" fmla="*/ 12192000 w 12192000"/>
              <a:gd name="connsiteY2" fmla="*/ 3607327 h 3607327"/>
              <a:gd name="connsiteX3" fmla="*/ 0 w 12192000"/>
              <a:gd name="connsiteY3" fmla="*/ 3607327 h 360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07327">
                <a:moveTo>
                  <a:pt x="0" y="0"/>
                </a:moveTo>
                <a:lnTo>
                  <a:pt x="12192000" y="0"/>
                </a:lnTo>
                <a:lnTo>
                  <a:pt x="12192000" y="3607327"/>
                </a:lnTo>
                <a:lnTo>
                  <a:pt x="0" y="3607327"/>
                </a:lnTo>
                <a:close/>
              </a:path>
            </a:pathLst>
          </a:custGeom>
        </p:spPr>
      </p:pic>
      <p:pic>
        <p:nvPicPr>
          <p:cNvPr id="2" name="开路设计4" descr="C:/Users/0/AppData/Local/Temp/picturecompress_20211215020254/output_14.pngoutput_14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635" y="0"/>
            <a:ext cx="12192000" cy="200831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28005" y="2063115"/>
            <a:ext cx="5935980" cy="8915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  <a:cs typeface="汉仪旗黑-55简" panose="00020600040101010101" charset="-128"/>
              </a:rPr>
              <a:t>坚定不移跟党走，为党和人民奋斗是</a:t>
            </a:r>
            <a:endParaRPr lang="zh-CN" altLang="en-US" sz="2600" b="1" dirty="0">
              <a:latin typeface="黑体" panose="02010609060101010101" charset="-122"/>
              <a:ea typeface="黑体" panose="02010609060101010101" charset="-122"/>
              <a:cs typeface="汉仪旗黑-55简" panose="00020600040101010101" charset="-128"/>
            </a:endParaRPr>
          </a:p>
          <a:p>
            <a:pPr algn="ctr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  <a:cs typeface="汉仪旗黑-55简" panose="00020600040101010101" charset="-128"/>
              </a:rPr>
              <a:t>共青团的初心使命</a:t>
            </a:r>
            <a:endParaRPr lang="zh-CN" altLang="en-US" sz="2600" b="1" dirty="0">
              <a:latin typeface="黑体" panose="02010609060101010101" charset="-122"/>
              <a:ea typeface="黑体" panose="02010609060101010101" charset="-122"/>
              <a:cs typeface="汉仪旗黑-55简" panose="00020600040101010101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06820" y="3476625"/>
            <a:ext cx="4559300" cy="49149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l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  <a:cs typeface="汉仪旗黑-55简" panose="00020600040101010101" charset="-128"/>
              </a:rPr>
              <a:t>共青团百年征程的宝贵经验</a:t>
            </a:r>
            <a:endParaRPr lang="zh-CN" altLang="en-US" sz="2600" b="1" dirty="0">
              <a:latin typeface="黑体" panose="02010609060101010101" charset="-122"/>
              <a:ea typeface="黑体" panose="02010609060101010101" charset="-122"/>
              <a:cs typeface="汉仪旗黑-55简" panose="00020600040101010101" charset="-12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735320" y="4595495"/>
            <a:ext cx="5721985" cy="8915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pPr algn="ctr" fontAlgn="auto">
              <a:lnSpc>
                <a:spcPct val="100000"/>
              </a:lnSpc>
              <a:buClrTx/>
              <a:buSzTx/>
              <a:buFontTx/>
            </a:pPr>
            <a:r>
              <a:rPr lang="zh-CN" altLang="en-US" sz="2600" b="1" dirty="0">
                <a:latin typeface="黑体" panose="02010609060101010101" charset="-122"/>
                <a:ea typeface="黑体" panose="02010609060101010101" charset="-122"/>
                <a:cs typeface="汉仪旗黑-55简" panose="00020600040101010101" charset="-128"/>
              </a:rPr>
              <a:t>习近平总书记给共青团提出的希望和对广大团员青年的号召</a:t>
            </a:r>
            <a:endParaRPr lang="zh-CN" altLang="en-US" sz="2600" b="1" dirty="0">
              <a:latin typeface="黑体" panose="02010609060101010101" charset="-122"/>
              <a:ea typeface="黑体" panose="02010609060101010101" charset="-122"/>
              <a:cs typeface="汉仪旗黑-55简" panose="00020600040101010101" charset="-128"/>
            </a:endParaRPr>
          </a:p>
        </p:txBody>
      </p:sp>
      <p:pic>
        <p:nvPicPr>
          <p:cNvPr id="35" name="图片 34" descr="W020181114386566113592[1]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890"/>
            <a:ext cx="1447800" cy="915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红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560" y="414655"/>
            <a:ext cx="1900555" cy="1471930"/>
          </a:xfrm>
          <a:prstGeom prst="rect">
            <a:avLst/>
          </a:prstGeom>
        </p:spPr>
      </p:pic>
      <p:sp>
        <p:nvSpPr>
          <p:cNvPr id="96" name="矩形 95"/>
          <p:cNvSpPr/>
          <p:nvPr/>
        </p:nvSpPr>
        <p:spPr>
          <a:xfrm>
            <a:off x="4665345" y="4559300"/>
            <a:ext cx="1050290" cy="9271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rPr>
              <a:t>3</a:t>
            </a:r>
            <a:endParaRPr lang="en-US" altLang="zh-CN" sz="2400" dirty="0" smtClean="0">
              <a:solidFill>
                <a:schemeClr val="bg1"/>
              </a:solidFill>
              <a:latin typeface="汉仪粗宋简" panose="02010600000101010101" charset="-122"/>
              <a:ea typeface="汉仪粗宋简" panose="02010600000101010101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4665345" y="4559935"/>
            <a:ext cx="6926580" cy="9271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zh-CN" altLang="en-US" sz="2400" dirty="0">
              <a:solidFill>
                <a:schemeClr val="accent1"/>
              </a:solidFill>
              <a:latin typeface="汉仪粗宋简" panose="02010600000101010101" charset="-122"/>
              <a:ea typeface="汉仪粗宋简" panose="02010600000101010101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4665345" y="3258820"/>
            <a:ext cx="6926580" cy="9271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zh-CN" altLang="en-US" sz="2400" dirty="0">
              <a:solidFill>
                <a:schemeClr val="accent1"/>
              </a:solidFill>
              <a:latin typeface="汉仪粗宋简" panose="02010600000101010101" charset="-122"/>
              <a:ea typeface="汉仪粗宋简" panose="02010600000101010101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665345" y="3256915"/>
            <a:ext cx="1050290" cy="9271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rPr>
              <a:t>2</a:t>
            </a:r>
            <a:endParaRPr lang="en-US" altLang="zh-CN" sz="2400" dirty="0" smtClean="0">
              <a:solidFill>
                <a:schemeClr val="bg1"/>
              </a:solidFill>
              <a:latin typeface="汉仪粗宋简" panose="02010600000101010101" charset="-122"/>
              <a:ea typeface="汉仪粗宋简" panose="02010600000101010101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665345" y="1995805"/>
            <a:ext cx="6926580" cy="92710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zh-CN" altLang="en-US" sz="2400" dirty="0">
              <a:solidFill>
                <a:schemeClr val="accent1"/>
              </a:solidFill>
              <a:latin typeface="汉仪粗宋简" panose="02010600000101010101" charset="-122"/>
              <a:ea typeface="汉仪粗宋简" panose="02010600000101010101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665345" y="2005965"/>
            <a:ext cx="1050290" cy="9271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汉仪粗宋简" panose="02010600000101010101" charset="-122"/>
                <a:ea typeface="汉仪粗宋简" panose="02010600000101010101" charset="-122"/>
              </a:rPr>
              <a:t>1</a:t>
            </a:r>
            <a:endParaRPr lang="en-US" altLang="zh-CN" sz="2400" dirty="0" smtClean="0">
              <a:solidFill>
                <a:schemeClr val="bg1"/>
              </a:solidFill>
              <a:latin typeface="汉仪粗宋简" panose="02010600000101010101" charset="-122"/>
              <a:ea typeface="汉仪粗宋简" panose="02010600000101010101" charset="-122"/>
            </a:endParaRPr>
          </a:p>
        </p:txBody>
      </p:sp>
      <p:pic>
        <p:nvPicPr>
          <p:cNvPr id="8" name="图片 7" descr="大会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680" y="1621790"/>
            <a:ext cx="3281680" cy="2346325"/>
          </a:xfrm>
          <a:prstGeom prst="rect">
            <a:avLst/>
          </a:prstGeom>
        </p:spPr>
      </p:pic>
      <p:pic>
        <p:nvPicPr>
          <p:cNvPr id="10" name="图片 9" descr="大会4"/>
          <p:cNvPicPr/>
          <p:nvPr/>
        </p:nvPicPr>
        <p:blipFill>
          <a:blip r:embed="rId6"/>
          <a:stretch>
            <a:fillRect/>
          </a:stretch>
        </p:blipFill>
        <p:spPr>
          <a:xfrm>
            <a:off x="995680" y="3958590"/>
            <a:ext cx="3281680" cy="2372360"/>
          </a:xfrm>
          <a:prstGeom prst="rect">
            <a:avLst/>
          </a:prstGeom>
        </p:spPr>
      </p:pic>
      <p:pic>
        <p:nvPicPr>
          <p:cNvPr id="4" name="图片 3" descr="C:\Users\lenovo\Desktop\主题团课\2022年5月\素材\小标题.png小标题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320290" y="703580"/>
            <a:ext cx="7552690" cy="89471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开路设计3" descr="C:/Users/0/AppData/Local/Temp/picturecompress_20211215020254/output_13.pngoutput_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3250674"/>
            <a:ext cx="12192000" cy="3607327"/>
          </a:xfrm>
          <a:custGeom>
            <a:avLst/>
            <a:gdLst>
              <a:gd name="connsiteX0" fmla="*/ 0 w 12192000"/>
              <a:gd name="connsiteY0" fmla="*/ 0 h 3607327"/>
              <a:gd name="connsiteX1" fmla="*/ 12192000 w 12192000"/>
              <a:gd name="connsiteY1" fmla="*/ 0 h 3607327"/>
              <a:gd name="connsiteX2" fmla="*/ 12192000 w 12192000"/>
              <a:gd name="connsiteY2" fmla="*/ 3607327 h 3607327"/>
              <a:gd name="connsiteX3" fmla="*/ 0 w 12192000"/>
              <a:gd name="connsiteY3" fmla="*/ 3607327 h 360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07327">
                <a:moveTo>
                  <a:pt x="0" y="0"/>
                </a:moveTo>
                <a:lnTo>
                  <a:pt x="12192000" y="0"/>
                </a:lnTo>
                <a:lnTo>
                  <a:pt x="12192000" y="3607327"/>
                </a:lnTo>
                <a:lnTo>
                  <a:pt x="0" y="3607327"/>
                </a:lnTo>
                <a:close/>
              </a:path>
            </a:pathLst>
          </a:custGeom>
        </p:spPr>
      </p:pic>
      <p:pic>
        <p:nvPicPr>
          <p:cNvPr id="3" name="图片 2" descr="社会主义革命和建设时期"/>
          <p:cNvPicPr>
            <a:picLocks noChangeAspect="1"/>
          </p:cNvPicPr>
          <p:nvPr/>
        </p:nvPicPr>
        <p:blipFill>
          <a:blip r:embed="rId2"/>
          <a:srcRect t="3087"/>
          <a:stretch>
            <a:fillRect/>
          </a:stretch>
        </p:blipFill>
        <p:spPr>
          <a:xfrm>
            <a:off x="6099175" y="4030345"/>
            <a:ext cx="6096635" cy="2631440"/>
          </a:xfrm>
          <a:prstGeom prst="rect">
            <a:avLst/>
          </a:prstGeom>
        </p:spPr>
      </p:pic>
      <p:pic>
        <p:nvPicPr>
          <p:cNvPr id="2" name="图片 1" descr="新民主主义革命时期"/>
          <p:cNvPicPr>
            <a:picLocks noChangeAspect="1"/>
          </p:cNvPicPr>
          <p:nvPr/>
        </p:nvPicPr>
        <p:blipFill>
          <a:blip r:embed="rId3"/>
          <a:srcRect b="2686"/>
          <a:stretch>
            <a:fillRect/>
          </a:stretch>
        </p:blipFill>
        <p:spPr>
          <a:xfrm>
            <a:off x="-10160" y="1384935"/>
            <a:ext cx="6078220" cy="2635885"/>
          </a:xfrm>
          <a:prstGeom prst="rect">
            <a:avLst/>
          </a:prstGeom>
        </p:spPr>
      </p:pic>
      <p:pic>
        <p:nvPicPr>
          <p:cNvPr id="34" name="开路设计4" descr="C:/Users/0/AppData/Local/Temp/picturecompress_20211215020254/output_14.pngoutput_14"/>
          <p:cNvPicPr>
            <a:picLocks noChangeAspect="1"/>
          </p:cNvPicPr>
          <p:nvPr/>
        </p:nvPicPr>
        <p:blipFill rotWithShape="1">
          <a:blip r:embed="rId4">
            <a:alphaModFix amt="20000"/>
          </a:blip>
          <a:srcRect/>
          <a:stretch>
            <a:fillRect/>
          </a:stretch>
        </p:blipFill>
        <p:spPr>
          <a:xfrm>
            <a:off x="635" y="0"/>
            <a:ext cx="12192000" cy="2008318"/>
          </a:xfrm>
          <a:prstGeom prst="rect">
            <a:avLst/>
          </a:prstGeom>
        </p:spPr>
      </p:pic>
      <p:sp>
        <p:nvSpPr>
          <p:cNvPr id="6" name="开路设计1"/>
          <p:cNvSpPr txBox="1"/>
          <p:nvPr/>
        </p:nvSpPr>
        <p:spPr>
          <a:xfrm>
            <a:off x="2724150" y="231775"/>
            <a:ext cx="6745605" cy="8864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800"/>
              </a:lnSpc>
              <a:spcAft>
                <a:spcPts val="600"/>
              </a:spcAft>
              <a:defRPr/>
            </a:pPr>
            <a:r>
              <a:rPr lang="zh-CN" altLang="en-US" sz="32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坚定不移跟党走，为党和人民奋斗</a:t>
            </a:r>
            <a:endParaRPr lang="zh-CN" altLang="en-US" sz="3200" b="1" spc="80" dirty="0">
              <a:ln w="12700">
                <a:noFill/>
                <a:miter lim="800000"/>
              </a:ln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fontAlgn="auto">
              <a:lnSpc>
                <a:spcPts val="2800"/>
              </a:lnSpc>
              <a:spcAft>
                <a:spcPts val="600"/>
              </a:spcAft>
              <a:defRPr/>
            </a:pPr>
            <a:r>
              <a:rPr lang="zh-CN" altLang="en-US" sz="32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是共青团的初心使命</a:t>
            </a:r>
            <a:endParaRPr lang="zh-CN" altLang="en-US" sz="3200" b="1" spc="80" dirty="0">
              <a:ln w="12700">
                <a:noFill/>
                <a:miter lim="800000"/>
              </a:ln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开路设计2"/>
          <p:cNvSpPr/>
          <p:nvPr/>
        </p:nvSpPr>
        <p:spPr>
          <a:xfrm>
            <a:off x="2525965" y="163968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9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15" name="开路设计3"/>
          <p:cNvSpPr/>
          <p:nvPr/>
        </p:nvSpPr>
        <p:spPr>
          <a:xfrm flipH="1">
            <a:off x="9165745" y="163333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12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32" name="开路设计9"/>
          <p:cNvSpPr/>
          <p:nvPr>
            <p:custDataLst>
              <p:tags r:id="rId5"/>
            </p:custDataLst>
          </p:nvPr>
        </p:nvSpPr>
        <p:spPr>
          <a:xfrm>
            <a:off x="6099175" y="4030345"/>
            <a:ext cx="3066415" cy="3492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9494" tIns="34747" rIns="69494" bIns="34747" numCol="1" spcCol="0" rtlCol="0" fromWordArt="0" anchor="ctr" anchorCtr="0" forceAA="0" compatLnSpc="1">
            <a:noAutofit/>
          </a:bodyPr>
          <a:p>
            <a:pPr algn="ctr"/>
            <a:endParaRPr lang="zh-CN" altLang="en-US" sz="1370"/>
          </a:p>
        </p:txBody>
      </p:sp>
      <p:sp>
        <p:nvSpPr>
          <p:cNvPr id="21" name="开路设计7"/>
          <p:cNvSpPr/>
          <p:nvPr>
            <p:custDataLst>
              <p:tags r:id="rId6"/>
            </p:custDataLst>
          </p:nvPr>
        </p:nvSpPr>
        <p:spPr>
          <a:xfrm>
            <a:off x="264160" y="4028440"/>
            <a:ext cx="5831840" cy="2633345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9494" tIns="34747" rIns="69494" bIns="34747" numCol="1" spcCol="0" rtlCol="0" fromWordArt="0" anchor="ctr" anchorCtr="0" forceAA="0" compatLnSpc="1">
            <a:noAutofit/>
          </a:bodyPr>
          <a:p>
            <a:pPr algn="ctr"/>
            <a:endParaRPr lang="zh-CN" altLang="en-US" sz="1370"/>
          </a:p>
        </p:txBody>
      </p:sp>
      <p:sp>
        <p:nvSpPr>
          <p:cNvPr id="17" name="开路设计13-1"/>
          <p:cNvSpPr/>
          <p:nvPr/>
        </p:nvSpPr>
        <p:spPr>
          <a:xfrm>
            <a:off x="264160" y="4294505"/>
            <a:ext cx="5804535" cy="1938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just" fontAlgn="auto">
              <a:lnSpc>
                <a:spcPts val="18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共青团积极参与中华民族有史以来最为广泛而深刻的社会变革，组建青年突击队、青年垦荒队、青年扫盲队，开展学雷锋活动，团结带领广大团员青年激发“敢教日月换新天”的豪情，喊出“把青春献给祖国”的响亮口号，向科学进军，向困难进军，向荒原进军，展现出敢于拼搏、辛勤劳动的精神风貌。艰难困苦，千难万险，广大团员青年主动作为、勇挑重担，哪里最困难、哪里就有团的旗帜，哪里有需要、哪里就有团员青年的身影，为祖国建设贡献了青春、建立了重要功勋！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开路设计7"/>
          <p:cNvSpPr/>
          <p:nvPr>
            <p:custDataLst>
              <p:tags r:id="rId7"/>
            </p:custDataLst>
          </p:nvPr>
        </p:nvSpPr>
        <p:spPr>
          <a:xfrm>
            <a:off x="6069330" y="1395095"/>
            <a:ext cx="5831840" cy="2633345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9494" tIns="34747" rIns="69494" bIns="34747" numCol="1" spcCol="0" rtlCol="0" fromWordArt="0" anchor="ctr" anchorCtr="0" forceAA="0" compatLnSpc="1">
            <a:noAutofit/>
          </a:bodyPr>
          <a:p>
            <a:pPr algn="ctr"/>
            <a:endParaRPr lang="zh-CN" altLang="en-US" sz="1370"/>
          </a:p>
        </p:txBody>
      </p:sp>
      <p:sp>
        <p:nvSpPr>
          <p:cNvPr id="25" name="开路设计13-1"/>
          <p:cNvSpPr/>
          <p:nvPr/>
        </p:nvSpPr>
        <p:spPr>
          <a:xfrm>
            <a:off x="6068060" y="1924685"/>
            <a:ext cx="5832475" cy="17068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fontAlgn="auto">
              <a:lnSpc>
                <a:spcPts val="18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青团广泛传播马克思主义，用先进思想启迪青年觉醒、凝聚青春力量，团结带领广大团员青年踊跃投身反帝反封建的工人运动、农民运动、学生运动，积极参加党领导的革命武装，在打倒军阀、抗日救亡、推翻国民党反动统治的伟大斗争中冲锋陷阵，展现出不怕牺牲、浴血斗争的精神风貌。刀光剑影，枪林弹雨，广大团员青年对党忠贞不渝，经受住了生与死的考验，为中国革命胜利贡献了青春、建立了重要功勋！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开路设计10"/>
          <p:cNvSpPr txBox="1"/>
          <p:nvPr>
            <p:custDataLst>
              <p:tags r:id="rId8"/>
            </p:custDataLst>
          </p:nvPr>
        </p:nvSpPr>
        <p:spPr>
          <a:xfrm>
            <a:off x="6161405" y="4048125"/>
            <a:ext cx="2942590" cy="314325"/>
          </a:xfrm>
          <a:prstGeom prst="rect">
            <a:avLst/>
          </a:prstGeom>
          <a:noFill/>
          <a:effectLst/>
        </p:spPr>
        <p:txBody>
          <a:bodyPr wrap="square" lIns="69494" tIns="34747" rIns="69494" bIns="34747" rtlCol="0">
            <a:spAutoFit/>
          </a:bodyPr>
          <a:p>
            <a:pPr algn="ctr"/>
            <a:r>
              <a:rPr lang="zh-CN" altLang="en-US" sz="16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社会主义革命和建设时期</a:t>
            </a:r>
            <a:endParaRPr lang="zh-CN" altLang="en-US" sz="160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开路设计9"/>
          <p:cNvSpPr/>
          <p:nvPr>
            <p:custDataLst>
              <p:tags r:id="rId9"/>
            </p:custDataLst>
          </p:nvPr>
        </p:nvSpPr>
        <p:spPr>
          <a:xfrm>
            <a:off x="3275330" y="1370965"/>
            <a:ext cx="2792730" cy="3956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9494" tIns="34747" rIns="69494" bIns="34747" numCol="1" spcCol="0" rtlCol="0" fromWordArt="0" anchor="ctr" anchorCtr="0" forceAA="0" compatLnSpc="1">
            <a:noAutofit/>
          </a:bodyPr>
          <a:p>
            <a:pPr algn="ctr"/>
            <a:endParaRPr lang="zh-CN" altLang="en-US" sz="1370"/>
          </a:p>
        </p:txBody>
      </p:sp>
      <p:sp>
        <p:nvSpPr>
          <p:cNvPr id="10" name="开路设计10"/>
          <p:cNvSpPr txBox="1"/>
          <p:nvPr>
            <p:custDataLst>
              <p:tags r:id="rId10"/>
            </p:custDataLst>
          </p:nvPr>
        </p:nvSpPr>
        <p:spPr>
          <a:xfrm>
            <a:off x="3644265" y="1411605"/>
            <a:ext cx="2054225" cy="314325"/>
          </a:xfrm>
          <a:prstGeom prst="rect">
            <a:avLst/>
          </a:prstGeom>
          <a:noFill/>
          <a:effectLst/>
        </p:spPr>
        <p:txBody>
          <a:bodyPr wrap="square" lIns="69494" tIns="34747" rIns="69494" bIns="34747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新民主主义革命时期</a:t>
            </a:r>
            <a:endParaRPr lang="zh-CN" altLang="en-US" sz="160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5" name="图片 34" descr="W020181114386566113592[1]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890"/>
            <a:ext cx="1447800" cy="915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开路设计3" descr="C:/Users/0/AppData/Local/Temp/picturecompress_20211215020254/output_13.pngoutput_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40" y="3250674"/>
            <a:ext cx="12192000" cy="3607327"/>
          </a:xfrm>
          <a:custGeom>
            <a:avLst/>
            <a:gdLst>
              <a:gd name="connsiteX0" fmla="*/ 0 w 12192000"/>
              <a:gd name="connsiteY0" fmla="*/ 0 h 3607327"/>
              <a:gd name="connsiteX1" fmla="*/ 12192000 w 12192000"/>
              <a:gd name="connsiteY1" fmla="*/ 0 h 3607327"/>
              <a:gd name="connsiteX2" fmla="*/ 12192000 w 12192000"/>
              <a:gd name="connsiteY2" fmla="*/ 3607327 h 3607327"/>
              <a:gd name="connsiteX3" fmla="*/ 0 w 12192000"/>
              <a:gd name="connsiteY3" fmla="*/ 3607327 h 360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07327">
                <a:moveTo>
                  <a:pt x="0" y="0"/>
                </a:moveTo>
                <a:lnTo>
                  <a:pt x="12192000" y="0"/>
                </a:lnTo>
                <a:lnTo>
                  <a:pt x="12192000" y="3607327"/>
                </a:lnTo>
                <a:lnTo>
                  <a:pt x="0" y="3607327"/>
                </a:lnTo>
                <a:close/>
              </a:path>
            </a:pathLst>
          </a:custGeom>
        </p:spPr>
      </p:pic>
      <p:pic>
        <p:nvPicPr>
          <p:cNvPr id="7" name="图片 6" descr="新时代"/>
          <p:cNvPicPr>
            <a:picLocks noChangeAspect="1"/>
          </p:cNvPicPr>
          <p:nvPr/>
        </p:nvPicPr>
        <p:blipFill>
          <a:blip r:embed="rId2"/>
          <a:srcRect l="2496" t="2983" r="13898" b="497"/>
          <a:stretch>
            <a:fillRect/>
          </a:stretch>
        </p:blipFill>
        <p:spPr>
          <a:xfrm>
            <a:off x="6096000" y="4018915"/>
            <a:ext cx="6122035" cy="2642870"/>
          </a:xfrm>
          <a:prstGeom prst="rect">
            <a:avLst/>
          </a:prstGeom>
        </p:spPr>
      </p:pic>
      <p:pic>
        <p:nvPicPr>
          <p:cNvPr id="5" name="图片 4" descr="C:\Users\lenovo\Desktop\主题团课\2022年5月\素材\改革开放和社会主义现代化时期.jpg改革开放和社会主义现代化时期"/>
          <p:cNvPicPr>
            <a:picLocks noChangeAspect="1"/>
          </p:cNvPicPr>
          <p:nvPr/>
        </p:nvPicPr>
        <p:blipFill>
          <a:blip r:embed="rId3"/>
          <a:srcRect b="3448"/>
          <a:stretch>
            <a:fillRect/>
          </a:stretch>
        </p:blipFill>
        <p:spPr>
          <a:xfrm>
            <a:off x="-635" y="1385570"/>
            <a:ext cx="6069965" cy="2632710"/>
          </a:xfrm>
          <a:prstGeom prst="rect">
            <a:avLst/>
          </a:prstGeom>
        </p:spPr>
      </p:pic>
      <p:pic>
        <p:nvPicPr>
          <p:cNvPr id="22" name="开路设计4" descr="C:/Users/0/AppData/Local/Temp/picturecompress_20211215020254/output_14.pngoutput_14"/>
          <p:cNvPicPr>
            <a:picLocks noChangeAspect="1"/>
          </p:cNvPicPr>
          <p:nvPr/>
        </p:nvPicPr>
        <p:blipFill rotWithShape="1">
          <a:blip r:embed="rId4">
            <a:alphaModFix amt="20000"/>
          </a:blip>
          <a:srcRect/>
          <a:stretch>
            <a:fillRect/>
          </a:stretch>
        </p:blipFill>
        <p:spPr>
          <a:xfrm>
            <a:off x="0" y="0"/>
            <a:ext cx="12192000" cy="2008318"/>
          </a:xfrm>
          <a:prstGeom prst="rect">
            <a:avLst/>
          </a:prstGeom>
        </p:spPr>
      </p:pic>
      <p:sp>
        <p:nvSpPr>
          <p:cNvPr id="9" name="开路设计9"/>
          <p:cNvSpPr/>
          <p:nvPr>
            <p:custDataLst>
              <p:tags r:id="rId5"/>
            </p:custDataLst>
          </p:nvPr>
        </p:nvSpPr>
        <p:spPr>
          <a:xfrm>
            <a:off x="2270760" y="1377315"/>
            <a:ext cx="3796665" cy="350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9494" tIns="34747" rIns="69494" bIns="34747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70"/>
          </a:p>
        </p:txBody>
      </p:sp>
      <p:sp>
        <p:nvSpPr>
          <p:cNvPr id="10" name="开路设计10"/>
          <p:cNvSpPr txBox="1"/>
          <p:nvPr>
            <p:custDataLst>
              <p:tags r:id="rId6"/>
            </p:custDataLst>
          </p:nvPr>
        </p:nvSpPr>
        <p:spPr>
          <a:xfrm>
            <a:off x="2185670" y="1412875"/>
            <a:ext cx="3987165" cy="314325"/>
          </a:xfrm>
          <a:prstGeom prst="rect">
            <a:avLst/>
          </a:prstGeom>
          <a:noFill/>
          <a:effectLst/>
        </p:spPr>
        <p:txBody>
          <a:bodyPr wrap="square" lIns="69494" tIns="34747" rIns="69494" bIns="34747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改革开放和社会主义现代化建设新时期</a:t>
            </a:r>
            <a:endParaRPr lang="zh-CN" altLang="en-US" sz="160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开路设计1"/>
          <p:cNvSpPr txBox="1"/>
          <p:nvPr/>
        </p:nvSpPr>
        <p:spPr>
          <a:xfrm>
            <a:off x="2989580" y="270510"/>
            <a:ext cx="6212840" cy="8864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800"/>
              </a:lnSpc>
              <a:spcAft>
                <a:spcPts val="600"/>
              </a:spcAft>
              <a:defRPr/>
            </a:pPr>
            <a:r>
              <a:rPr lang="zh-CN" altLang="en-US" sz="28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坚定不移跟党走，为党和人民奋斗</a:t>
            </a:r>
            <a:endParaRPr lang="zh-CN" altLang="en-US" sz="2800" b="1" spc="80" dirty="0">
              <a:ln w="12700">
                <a:noFill/>
                <a:miter lim="800000"/>
              </a:ln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fontAlgn="auto">
              <a:lnSpc>
                <a:spcPts val="2800"/>
              </a:lnSpc>
              <a:spcAft>
                <a:spcPts val="600"/>
              </a:spcAft>
              <a:defRPr/>
            </a:pPr>
            <a:r>
              <a:rPr lang="zh-CN" altLang="en-US" sz="28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是共青团的初心使命</a:t>
            </a:r>
            <a:endParaRPr lang="zh-CN" altLang="en-US" sz="2800" b="1" spc="80" dirty="0">
              <a:ln w="12700">
                <a:noFill/>
                <a:miter lim="800000"/>
              </a:ln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开路设计2"/>
          <p:cNvSpPr/>
          <p:nvPr/>
        </p:nvSpPr>
        <p:spPr>
          <a:xfrm>
            <a:off x="2710750" y="270648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9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15" name="开路设计3"/>
          <p:cNvSpPr/>
          <p:nvPr/>
        </p:nvSpPr>
        <p:spPr>
          <a:xfrm flipH="1">
            <a:off x="8766965" y="270648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12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21" name="开路设计7"/>
          <p:cNvSpPr/>
          <p:nvPr>
            <p:custDataLst>
              <p:tags r:id="rId7"/>
            </p:custDataLst>
          </p:nvPr>
        </p:nvSpPr>
        <p:spPr>
          <a:xfrm>
            <a:off x="264160" y="4028440"/>
            <a:ext cx="5831840" cy="2633345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9494" tIns="34747" rIns="69494" bIns="34747" numCol="1" spcCol="0" rtlCol="0" fromWordArt="0" anchor="ctr" anchorCtr="0" forceAA="0" compatLnSpc="1">
            <a:noAutofit/>
          </a:bodyPr>
          <a:p>
            <a:pPr algn="ctr"/>
            <a:endParaRPr lang="zh-CN" altLang="en-US" sz="1370"/>
          </a:p>
        </p:txBody>
      </p:sp>
      <p:sp>
        <p:nvSpPr>
          <p:cNvPr id="17" name="开路设计13-1"/>
          <p:cNvSpPr/>
          <p:nvPr/>
        </p:nvSpPr>
        <p:spPr>
          <a:xfrm>
            <a:off x="263525" y="4061460"/>
            <a:ext cx="5804535" cy="26301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just" fontAlgn="auto">
              <a:lnSpc>
                <a:spcPts val="1800"/>
              </a:lnSpc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共青团积极投身伟大斗争、伟大工程、伟大事业、伟大梦想波澜壮阔的实践，坚持守正创新、踔厉奋发，全面深化自身改革，团结带领广大团员青年在脱贫攻坚战场摸爬滚打，在科技攻关岗位奋力攀登，在抢险救灾前线冲锋陷阵，在疫情防控一线披甲出征，在奥运竞技赛场奋勇争先，在保卫祖国哨位威武守护，在党和人民最需要的时刻冲得出来、顶得上去，展现出自信自强、刚健有为的精神风貌。“清澈的爱，只为中国”，成为当代中国青年发自内心的最强音。伟大梦想，伟大使命，广大团员青年自觉担当重任，深入基层一线，让青春在实现中华民族伟大复兴的中国梦中绽放异彩，为党和国家事业取得历史性成就、发生历史性变革贡献了青春、建立了重要功勋！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开路设计7"/>
          <p:cNvSpPr/>
          <p:nvPr>
            <p:custDataLst>
              <p:tags r:id="rId8"/>
            </p:custDataLst>
          </p:nvPr>
        </p:nvSpPr>
        <p:spPr>
          <a:xfrm>
            <a:off x="6069330" y="1385570"/>
            <a:ext cx="5831840" cy="2633345"/>
          </a:xfrm>
          <a:prstGeom prst="rect">
            <a:avLst/>
          </a:prstGeom>
          <a:solidFill>
            <a:srgbClr val="EEEEE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9494" tIns="34747" rIns="69494" bIns="34747" numCol="1" spcCol="0" rtlCol="0" fromWordArt="0" anchor="ctr" anchorCtr="0" forceAA="0" compatLnSpc="1">
            <a:noAutofit/>
          </a:bodyPr>
          <a:p>
            <a:pPr algn="ctr"/>
            <a:endParaRPr lang="zh-CN" altLang="en-US" sz="1370"/>
          </a:p>
        </p:txBody>
      </p:sp>
      <p:sp>
        <p:nvSpPr>
          <p:cNvPr id="25" name="开路设计13-1"/>
          <p:cNvSpPr/>
          <p:nvPr/>
        </p:nvSpPr>
        <p:spPr>
          <a:xfrm>
            <a:off x="6068060" y="1720850"/>
            <a:ext cx="5832475" cy="1938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fontAlgn="auto">
              <a:lnSpc>
                <a:spcPts val="18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青团适应党和国家工作中心战略转移，解放思想，锐意进取，广泛开展争当新长征突击手、“五讲四美三热爱”、希望工程、青年志愿者、青年文明号、保护母亲河等一大批青春气息浓烈的创造性活动，团结带领广大团员青年发出“团结起来、振兴中华”的时代强音，在现代化建设各条战线上勇立潮头，展现出敢闯敢干、引领风尚的精神风貌。革故鼎新，建设四化，广大团员青年勇作改革闯将，开风气之先，为改革开放和社会主义现代化建设贡献了青春、建立了重要功勋！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开路设计9"/>
          <p:cNvSpPr/>
          <p:nvPr>
            <p:custDataLst>
              <p:tags r:id="rId9"/>
            </p:custDataLst>
          </p:nvPr>
        </p:nvSpPr>
        <p:spPr>
          <a:xfrm>
            <a:off x="6096000" y="4029710"/>
            <a:ext cx="3360420" cy="39814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9494" tIns="34747" rIns="69494" bIns="34747" numCol="1" spcCol="0" rtlCol="0" fromWordArt="0" anchor="ctr" anchorCtr="0" forceAA="0" compatLnSpc="1">
            <a:noAutofit/>
          </a:bodyPr>
          <a:p>
            <a:pPr algn="ctr"/>
            <a:endParaRPr lang="zh-CN" altLang="en-US" sz="1370"/>
          </a:p>
        </p:txBody>
      </p:sp>
      <p:sp>
        <p:nvSpPr>
          <p:cNvPr id="16" name="开路设计10"/>
          <p:cNvSpPr txBox="1"/>
          <p:nvPr>
            <p:custDataLst>
              <p:tags r:id="rId10"/>
            </p:custDataLst>
          </p:nvPr>
        </p:nvSpPr>
        <p:spPr>
          <a:xfrm>
            <a:off x="6172835" y="4071620"/>
            <a:ext cx="2981325" cy="314325"/>
          </a:xfrm>
          <a:prstGeom prst="rect">
            <a:avLst/>
          </a:prstGeom>
          <a:noFill/>
          <a:effectLst/>
        </p:spPr>
        <p:txBody>
          <a:bodyPr wrap="square" lIns="69494" tIns="34747" rIns="69494" bIns="34747" rtlCol="0">
            <a:spAutoFit/>
          </a:bodyPr>
          <a:p>
            <a:pPr algn="ctr"/>
            <a:r>
              <a:rPr lang="zh-CN" altLang="en-US" sz="160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</a:rPr>
              <a:t>中国特色社会主义新时代</a:t>
            </a:r>
            <a:endParaRPr lang="zh-CN" altLang="en-US" sz="1600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图片 2" descr="W020181114386566113592[1]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890"/>
            <a:ext cx="1447800" cy="915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1-习近平代表党中央,向全体共青团员和各级共青团组织、团干部,致以热烈的祝贺和诚挚的问候（共青团中央）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74850" y="1584960"/>
            <a:ext cx="8242300" cy="4669790"/>
          </a:xfrm>
          <a:prstGeom prst="rect">
            <a:avLst/>
          </a:prstGeom>
        </p:spPr>
      </p:pic>
      <p:sp>
        <p:nvSpPr>
          <p:cNvPr id="9" name="开路设计1"/>
          <p:cNvSpPr txBox="1"/>
          <p:nvPr/>
        </p:nvSpPr>
        <p:spPr>
          <a:xfrm>
            <a:off x="4153277" y="654087"/>
            <a:ext cx="3884120" cy="68199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32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播放视频：有我</a:t>
            </a:r>
            <a:endParaRPr lang="zh-CN" altLang="en-US" sz="3200" b="1" spc="80" dirty="0">
              <a:ln w="12700">
                <a:noFill/>
                <a:miter lim="800000"/>
              </a:ln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开路设计2"/>
          <p:cNvSpPr/>
          <p:nvPr/>
        </p:nvSpPr>
        <p:spPr>
          <a:xfrm>
            <a:off x="4153470" y="602118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9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11" name="开路设计3"/>
          <p:cNvSpPr/>
          <p:nvPr/>
        </p:nvSpPr>
        <p:spPr>
          <a:xfrm flipH="1">
            <a:off x="7537605" y="602753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12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pic>
        <p:nvPicPr>
          <p:cNvPr id="12" name="图片 11" descr="W020181114386566113592[1]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890"/>
            <a:ext cx="1447800" cy="9156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开路设计3" descr="C:/Users/0/AppData/Local/Temp/picturecompress_20211215020254/output_13.pngoutput_1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8415" y="3270994"/>
            <a:ext cx="12192000" cy="3607327"/>
          </a:xfrm>
          <a:custGeom>
            <a:avLst/>
            <a:gdLst>
              <a:gd name="connsiteX0" fmla="*/ 0 w 12192000"/>
              <a:gd name="connsiteY0" fmla="*/ 0 h 3607327"/>
              <a:gd name="connsiteX1" fmla="*/ 12192000 w 12192000"/>
              <a:gd name="connsiteY1" fmla="*/ 0 h 3607327"/>
              <a:gd name="connsiteX2" fmla="*/ 12192000 w 12192000"/>
              <a:gd name="connsiteY2" fmla="*/ 3607327 h 3607327"/>
              <a:gd name="connsiteX3" fmla="*/ 0 w 12192000"/>
              <a:gd name="connsiteY3" fmla="*/ 3607327 h 360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07327">
                <a:moveTo>
                  <a:pt x="0" y="0"/>
                </a:moveTo>
                <a:lnTo>
                  <a:pt x="12192000" y="0"/>
                </a:lnTo>
                <a:lnTo>
                  <a:pt x="12192000" y="3607327"/>
                </a:lnTo>
                <a:lnTo>
                  <a:pt x="0" y="3607327"/>
                </a:lnTo>
                <a:close/>
              </a:path>
            </a:pathLst>
          </a:custGeom>
        </p:spPr>
      </p:pic>
      <p:pic>
        <p:nvPicPr>
          <p:cNvPr id="22" name="开路设计4" descr="C:/Users/0/AppData/Local/Temp/picturecompress_20211215020254/output_14.pngoutput_14"/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/>
          <a:stretch>
            <a:fillRect/>
          </a:stretch>
        </p:blipFill>
        <p:spPr>
          <a:xfrm>
            <a:off x="0" y="5715"/>
            <a:ext cx="12192000" cy="2008318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912495" y="2112645"/>
            <a:ext cx="2374900" cy="2153920"/>
          </a:xfrm>
          <a:prstGeom prst="ellipse">
            <a:avLst/>
          </a:prstGeom>
          <a:solidFill>
            <a:srgbClr val="B9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  <p:sp>
        <p:nvSpPr>
          <p:cNvPr id="4" name="右箭头 3"/>
          <p:cNvSpPr/>
          <p:nvPr/>
        </p:nvSpPr>
        <p:spPr>
          <a:xfrm>
            <a:off x="3441700" y="2941320"/>
            <a:ext cx="1535430" cy="1074420"/>
          </a:xfrm>
          <a:prstGeom prst="rightArrow">
            <a:avLst/>
          </a:prstGeom>
          <a:solidFill>
            <a:srgbClr val="B9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/>
          </a:p>
        </p:txBody>
      </p:sp>
      <p:grpSp>
        <p:nvGrpSpPr>
          <p:cNvPr id="11" name="组合 10"/>
          <p:cNvGrpSpPr/>
          <p:nvPr/>
        </p:nvGrpSpPr>
        <p:grpSpPr>
          <a:xfrm rot="0">
            <a:off x="2893695" y="1998345"/>
            <a:ext cx="2435860" cy="3055620"/>
            <a:chOff x="5827" y="2952"/>
            <a:chExt cx="3670" cy="3624"/>
          </a:xfrm>
        </p:grpSpPr>
        <p:sp>
          <p:nvSpPr>
            <p:cNvPr id="6" name="弧形 5"/>
            <p:cNvSpPr/>
            <p:nvPr/>
          </p:nvSpPr>
          <p:spPr>
            <a:xfrm>
              <a:off x="5827" y="2952"/>
              <a:ext cx="3624" cy="3624"/>
            </a:xfrm>
            <a:prstGeom prst="arc">
              <a:avLst>
                <a:gd name="adj1" fmla="val 16200000"/>
                <a:gd name="adj2" fmla="val 5338065"/>
              </a:avLst>
            </a:prstGeom>
            <a:ln w="15875">
              <a:solidFill>
                <a:srgbClr val="523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 sz="2000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449" y="3093"/>
              <a:ext cx="1049" cy="3363"/>
              <a:chOff x="8449" y="3093"/>
              <a:chExt cx="1049" cy="3363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8449" y="3093"/>
                <a:ext cx="255" cy="255"/>
              </a:xfrm>
              <a:prstGeom prst="ellipse">
                <a:avLst/>
              </a:prstGeom>
              <a:solidFill>
                <a:srgbClr val="B9000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8450" y="6202"/>
                <a:ext cx="255" cy="254"/>
              </a:xfrm>
              <a:prstGeom prst="ellipse">
                <a:avLst/>
              </a:prstGeom>
              <a:solidFill>
                <a:srgbClr val="B9000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9231" y="5166"/>
                <a:ext cx="255" cy="254"/>
              </a:xfrm>
              <a:prstGeom prst="ellipse">
                <a:avLst/>
              </a:prstGeom>
              <a:solidFill>
                <a:srgbClr val="B9000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9244" y="4130"/>
                <a:ext cx="255" cy="254"/>
              </a:xfrm>
              <a:prstGeom prst="ellipse">
                <a:avLst/>
              </a:prstGeom>
              <a:solidFill>
                <a:srgbClr val="B9000B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2000"/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946150" y="2690495"/>
            <a:ext cx="23075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共青团</a:t>
            </a:r>
            <a:endParaRPr lang="zh-CN" altLang="en-US" sz="32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一百周年</a:t>
            </a:r>
            <a:endParaRPr lang="zh-CN" altLang="en-US" sz="32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41700" y="3270885"/>
            <a:ext cx="1414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宝贵经验</a:t>
            </a:r>
            <a:endParaRPr lang="zh-CN" altLang="en-US" sz="20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5121910" y="1869440"/>
            <a:ext cx="5979795" cy="640080"/>
          </a:xfrm>
          <a:prstGeom prst="roundRect">
            <a:avLst/>
          </a:prstGeom>
          <a:solidFill>
            <a:srgbClr val="F5F5F5"/>
          </a:solidFill>
          <a:ln w="15875">
            <a:solidFill>
              <a:srgbClr val="58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194300" y="2021205"/>
            <a:ext cx="59785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汉仪旗黑-55简" panose="00020600040101010101" charset="-128"/>
              </a:rPr>
              <a:t>百年征程，塑造了共青团坚持党的领导的立身之本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汉仪旗黑-55简" panose="00020600040101010101" charset="-128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121910" y="4555490"/>
            <a:ext cx="5979795" cy="640080"/>
          </a:xfrm>
          <a:prstGeom prst="roundRect">
            <a:avLst/>
          </a:prstGeom>
          <a:solidFill>
            <a:srgbClr val="F5F5F5"/>
          </a:solidFill>
          <a:ln w="15875">
            <a:solidFill>
              <a:srgbClr val="58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194300" y="4679315"/>
            <a:ext cx="57829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汉仪旗黑-55简" panose="00020600040101010101" charset="-128"/>
              </a:rPr>
              <a:t>百年征程，塑造了共青团扎根广大青年的活力之源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汉仪旗黑-55简" panose="00020600040101010101" charset="-128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626735" y="2726690"/>
            <a:ext cx="5979795" cy="640080"/>
          </a:xfrm>
          <a:prstGeom prst="roundRect">
            <a:avLst/>
          </a:prstGeom>
          <a:solidFill>
            <a:srgbClr val="F5F5F5"/>
          </a:solidFill>
          <a:ln w="15875">
            <a:solidFill>
              <a:srgbClr val="58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99125" y="2878455"/>
            <a:ext cx="59785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汉仪旗黑-55简" panose="00020600040101010101" charset="-128"/>
              </a:rPr>
              <a:t>百年征程，塑造了共青团坚守理想信念的政治之魂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汉仪旗黑-55简" panose="00020600040101010101" charset="-128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626735" y="3669665"/>
            <a:ext cx="5979795" cy="640080"/>
          </a:xfrm>
          <a:prstGeom prst="roundRect">
            <a:avLst/>
          </a:prstGeom>
          <a:solidFill>
            <a:srgbClr val="F5F5F5"/>
          </a:solidFill>
          <a:ln w="15875">
            <a:solidFill>
              <a:srgbClr val="58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99125" y="3821430"/>
            <a:ext cx="57829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汉仪旗黑-55简" panose="00020600040101010101" charset="-128"/>
              </a:rPr>
              <a:t>百年征程，塑造了共青团投身民族复兴的奋进之力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汉仪旗黑-55简" panose="00020600040101010101" charset="-128"/>
            </a:endParaRPr>
          </a:p>
        </p:txBody>
      </p:sp>
      <p:pic>
        <p:nvPicPr>
          <p:cNvPr id="29" name="图片 28" descr="W020181114386566113592[1]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890"/>
            <a:ext cx="1447800" cy="915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开路设计1"/>
          <p:cNvSpPr txBox="1"/>
          <p:nvPr/>
        </p:nvSpPr>
        <p:spPr>
          <a:xfrm>
            <a:off x="3366770" y="817245"/>
            <a:ext cx="5494655" cy="4502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800"/>
              </a:lnSpc>
              <a:spcAft>
                <a:spcPts val="600"/>
              </a:spcAft>
              <a:defRPr/>
            </a:pPr>
            <a:r>
              <a:rPr lang="zh-CN" altLang="en-US" sz="32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共青团百年征程的宝贵经验</a:t>
            </a:r>
            <a:endParaRPr lang="zh-CN" altLang="en-US" sz="3200" b="1" spc="80" dirty="0">
              <a:ln w="12700">
                <a:noFill/>
                <a:miter lim="800000"/>
              </a:ln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4" name="开路设计2"/>
          <p:cNvSpPr/>
          <p:nvPr/>
        </p:nvSpPr>
        <p:spPr>
          <a:xfrm>
            <a:off x="3136835" y="606563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9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25" name="开路设计3"/>
          <p:cNvSpPr/>
          <p:nvPr/>
        </p:nvSpPr>
        <p:spPr>
          <a:xfrm flipH="1">
            <a:off x="8624090" y="597673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12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开路设计4" descr="C:/Users/0/AppData/Local/Temp/picturecompress_20211215020254/output_14.pngoutput_14"/>
          <p:cNvPicPr>
            <a:picLocks noChangeAspect="1"/>
          </p:cNvPicPr>
          <p:nvPr/>
        </p:nvPicPr>
        <p:blipFill rotWithShape="1">
          <a:blip r:embed="rId1">
            <a:alphaModFix amt="20000"/>
          </a:blip>
          <a:srcRect/>
          <a:stretch>
            <a:fillRect/>
          </a:stretch>
        </p:blipFill>
        <p:spPr>
          <a:xfrm>
            <a:off x="0" y="0"/>
            <a:ext cx="12192000" cy="2008318"/>
          </a:xfrm>
          <a:prstGeom prst="rect">
            <a:avLst/>
          </a:prstGeom>
        </p:spPr>
      </p:pic>
      <p:pic>
        <p:nvPicPr>
          <p:cNvPr id="24" name="开路设计3" descr="C:/Users/0/AppData/Local/Temp/picturecompress_20211215020254/output_13.pngoutput_1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3250674"/>
            <a:ext cx="12192000" cy="3607327"/>
          </a:xfrm>
          <a:custGeom>
            <a:avLst/>
            <a:gdLst>
              <a:gd name="connsiteX0" fmla="*/ 0 w 12192000"/>
              <a:gd name="connsiteY0" fmla="*/ 0 h 3607327"/>
              <a:gd name="connsiteX1" fmla="*/ 12192000 w 12192000"/>
              <a:gd name="connsiteY1" fmla="*/ 0 h 3607327"/>
              <a:gd name="connsiteX2" fmla="*/ 12192000 w 12192000"/>
              <a:gd name="connsiteY2" fmla="*/ 3607327 h 3607327"/>
              <a:gd name="connsiteX3" fmla="*/ 0 w 12192000"/>
              <a:gd name="connsiteY3" fmla="*/ 3607327 h 360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07327">
                <a:moveTo>
                  <a:pt x="0" y="0"/>
                </a:moveTo>
                <a:lnTo>
                  <a:pt x="12192000" y="0"/>
                </a:lnTo>
                <a:lnTo>
                  <a:pt x="12192000" y="3607327"/>
                </a:lnTo>
                <a:lnTo>
                  <a:pt x="0" y="3607327"/>
                </a:lnTo>
                <a:close/>
              </a:path>
            </a:pathLst>
          </a:custGeom>
        </p:spPr>
      </p:pic>
      <p:sp>
        <p:nvSpPr>
          <p:cNvPr id="25" name="圆角矩形 24"/>
          <p:cNvSpPr/>
          <p:nvPr/>
        </p:nvSpPr>
        <p:spPr>
          <a:xfrm>
            <a:off x="1000760" y="1305560"/>
            <a:ext cx="10191115" cy="456311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开路设计3"/>
          <p:cNvSpPr/>
          <p:nvPr/>
        </p:nvSpPr>
        <p:spPr>
          <a:xfrm>
            <a:off x="4150686" y="3191594"/>
            <a:ext cx="1996524" cy="580320"/>
          </a:xfrm>
          <a:prstGeom prst="wedgeRoundRectCallout">
            <a:avLst>
              <a:gd name="adj1" fmla="val -20833"/>
              <a:gd name="adj2" fmla="val 101383"/>
              <a:gd name="adj3" fmla="val 1666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996" tIns="62499" rIns="124996" bIns="62499" anchor="ctr"/>
          <a:lstStyle/>
          <a:p>
            <a:pPr algn="ctr">
              <a:defRPr/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自觉担当尽责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开路设计4"/>
          <p:cNvSpPr/>
          <p:nvPr/>
        </p:nvSpPr>
        <p:spPr>
          <a:xfrm>
            <a:off x="8838175" y="3191594"/>
            <a:ext cx="1996524" cy="580320"/>
          </a:xfrm>
          <a:prstGeom prst="wedgeRoundRectCallout">
            <a:avLst>
              <a:gd name="adj1" fmla="val -20833"/>
              <a:gd name="adj2" fmla="val 101383"/>
              <a:gd name="adj3" fmla="val 16667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996" tIns="62499" rIns="124996" bIns="62499" anchor="ctr"/>
          <a:lstStyle/>
          <a:p>
            <a:pPr algn="ctr">
              <a:defRPr/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勇于自我革命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开路设计5"/>
          <p:cNvSpPr/>
          <p:nvPr/>
        </p:nvSpPr>
        <p:spPr>
          <a:xfrm>
            <a:off x="1806941" y="2855187"/>
            <a:ext cx="1996524" cy="892800"/>
          </a:xfrm>
          <a:custGeom>
            <a:avLst/>
            <a:gdLst>
              <a:gd name="connsiteX0" fmla="*/ 425985 w 1460502"/>
              <a:gd name="connsiteY0" fmla="*/ 0 h 725082"/>
              <a:gd name="connsiteX1" fmla="*/ 608543 w 1460502"/>
              <a:gd name="connsiteY1" fmla="*/ 246110 h 725082"/>
              <a:gd name="connsiteX2" fmla="*/ 1380672 w 1460502"/>
              <a:gd name="connsiteY2" fmla="*/ 246110 h 725082"/>
              <a:gd name="connsiteX3" fmla="*/ 1460502 w 1460502"/>
              <a:gd name="connsiteY3" fmla="*/ 325940 h 725082"/>
              <a:gd name="connsiteX4" fmla="*/ 1460502 w 1460502"/>
              <a:gd name="connsiteY4" fmla="*/ 445682 h 725082"/>
              <a:gd name="connsiteX5" fmla="*/ 1460502 w 1460502"/>
              <a:gd name="connsiteY5" fmla="*/ 645252 h 725082"/>
              <a:gd name="connsiteX6" fmla="*/ 1380672 w 1460502"/>
              <a:gd name="connsiteY6" fmla="*/ 725082 h 725082"/>
              <a:gd name="connsiteX7" fmla="*/ 608543 w 1460502"/>
              <a:gd name="connsiteY7" fmla="*/ 725082 h 725082"/>
              <a:gd name="connsiteX8" fmla="*/ 243417 w 1460502"/>
              <a:gd name="connsiteY8" fmla="*/ 725082 h 725082"/>
              <a:gd name="connsiteX9" fmla="*/ 79830 w 1460502"/>
              <a:gd name="connsiteY9" fmla="*/ 725082 h 725082"/>
              <a:gd name="connsiteX10" fmla="*/ 0 w 1460502"/>
              <a:gd name="connsiteY10" fmla="*/ 645252 h 725082"/>
              <a:gd name="connsiteX11" fmla="*/ 0 w 1460502"/>
              <a:gd name="connsiteY11" fmla="*/ 445682 h 725082"/>
              <a:gd name="connsiteX12" fmla="*/ 0 w 1460502"/>
              <a:gd name="connsiteY12" fmla="*/ 325940 h 725082"/>
              <a:gd name="connsiteX13" fmla="*/ 79830 w 1460502"/>
              <a:gd name="connsiteY13" fmla="*/ 246110 h 725082"/>
              <a:gd name="connsiteX14" fmla="*/ 243417 w 1460502"/>
              <a:gd name="connsiteY14" fmla="*/ 246110 h 7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0502" h="725082">
                <a:moveTo>
                  <a:pt x="425985" y="0"/>
                </a:moveTo>
                <a:lnTo>
                  <a:pt x="608543" y="246110"/>
                </a:lnTo>
                <a:lnTo>
                  <a:pt x="1380672" y="246110"/>
                </a:lnTo>
                <a:cubicBezTo>
                  <a:pt x="1424761" y="246110"/>
                  <a:pt x="1460502" y="281851"/>
                  <a:pt x="1460502" y="325940"/>
                </a:cubicBezTo>
                <a:lnTo>
                  <a:pt x="1460502" y="445682"/>
                </a:lnTo>
                <a:lnTo>
                  <a:pt x="1460502" y="645252"/>
                </a:lnTo>
                <a:cubicBezTo>
                  <a:pt x="1460502" y="689341"/>
                  <a:pt x="1424761" y="725082"/>
                  <a:pt x="1380672" y="725082"/>
                </a:cubicBezTo>
                <a:lnTo>
                  <a:pt x="608543" y="725082"/>
                </a:lnTo>
                <a:lnTo>
                  <a:pt x="243417" y="725082"/>
                </a:lnTo>
                <a:lnTo>
                  <a:pt x="79830" y="725082"/>
                </a:lnTo>
                <a:cubicBezTo>
                  <a:pt x="35741" y="725082"/>
                  <a:pt x="0" y="689341"/>
                  <a:pt x="0" y="645252"/>
                </a:cubicBezTo>
                <a:lnTo>
                  <a:pt x="0" y="445682"/>
                </a:lnTo>
                <a:lnTo>
                  <a:pt x="0" y="325940"/>
                </a:lnTo>
                <a:cubicBezTo>
                  <a:pt x="0" y="281851"/>
                  <a:pt x="35741" y="246110"/>
                  <a:pt x="79830" y="246110"/>
                </a:cubicBezTo>
                <a:lnTo>
                  <a:pt x="243417" y="246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996" tIns="393688" rIns="124996" bIns="62499" anchor="ctr"/>
          <a:lstStyle/>
          <a:p>
            <a:pPr algn="ctr">
              <a:defRPr/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坚持为党育人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开路设计6"/>
          <p:cNvSpPr/>
          <p:nvPr/>
        </p:nvSpPr>
        <p:spPr>
          <a:xfrm>
            <a:off x="6494431" y="2855187"/>
            <a:ext cx="1996524" cy="892800"/>
          </a:xfrm>
          <a:custGeom>
            <a:avLst/>
            <a:gdLst>
              <a:gd name="connsiteX0" fmla="*/ 425985 w 1460502"/>
              <a:gd name="connsiteY0" fmla="*/ 0 h 725082"/>
              <a:gd name="connsiteX1" fmla="*/ 608543 w 1460502"/>
              <a:gd name="connsiteY1" fmla="*/ 246110 h 725082"/>
              <a:gd name="connsiteX2" fmla="*/ 1380672 w 1460502"/>
              <a:gd name="connsiteY2" fmla="*/ 246110 h 725082"/>
              <a:gd name="connsiteX3" fmla="*/ 1460502 w 1460502"/>
              <a:gd name="connsiteY3" fmla="*/ 325940 h 725082"/>
              <a:gd name="connsiteX4" fmla="*/ 1460502 w 1460502"/>
              <a:gd name="connsiteY4" fmla="*/ 445682 h 725082"/>
              <a:gd name="connsiteX5" fmla="*/ 1460502 w 1460502"/>
              <a:gd name="connsiteY5" fmla="*/ 645252 h 725082"/>
              <a:gd name="connsiteX6" fmla="*/ 1380672 w 1460502"/>
              <a:gd name="connsiteY6" fmla="*/ 725082 h 725082"/>
              <a:gd name="connsiteX7" fmla="*/ 608543 w 1460502"/>
              <a:gd name="connsiteY7" fmla="*/ 725082 h 725082"/>
              <a:gd name="connsiteX8" fmla="*/ 243417 w 1460502"/>
              <a:gd name="connsiteY8" fmla="*/ 725082 h 725082"/>
              <a:gd name="connsiteX9" fmla="*/ 79830 w 1460502"/>
              <a:gd name="connsiteY9" fmla="*/ 725082 h 725082"/>
              <a:gd name="connsiteX10" fmla="*/ 0 w 1460502"/>
              <a:gd name="connsiteY10" fmla="*/ 645252 h 725082"/>
              <a:gd name="connsiteX11" fmla="*/ 0 w 1460502"/>
              <a:gd name="connsiteY11" fmla="*/ 445682 h 725082"/>
              <a:gd name="connsiteX12" fmla="*/ 0 w 1460502"/>
              <a:gd name="connsiteY12" fmla="*/ 325940 h 725082"/>
              <a:gd name="connsiteX13" fmla="*/ 79830 w 1460502"/>
              <a:gd name="connsiteY13" fmla="*/ 246110 h 725082"/>
              <a:gd name="connsiteX14" fmla="*/ 243417 w 1460502"/>
              <a:gd name="connsiteY14" fmla="*/ 246110 h 725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0502" h="725082">
                <a:moveTo>
                  <a:pt x="425985" y="0"/>
                </a:moveTo>
                <a:lnTo>
                  <a:pt x="608543" y="246110"/>
                </a:lnTo>
                <a:lnTo>
                  <a:pt x="1380672" y="246110"/>
                </a:lnTo>
                <a:cubicBezTo>
                  <a:pt x="1424761" y="246110"/>
                  <a:pt x="1460502" y="281851"/>
                  <a:pt x="1460502" y="325940"/>
                </a:cubicBezTo>
                <a:lnTo>
                  <a:pt x="1460502" y="445682"/>
                </a:lnTo>
                <a:lnTo>
                  <a:pt x="1460502" y="645252"/>
                </a:lnTo>
                <a:cubicBezTo>
                  <a:pt x="1460502" y="689341"/>
                  <a:pt x="1424761" y="725082"/>
                  <a:pt x="1380672" y="725082"/>
                </a:cubicBezTo>
                <a:lnTo>
                  <a:pt x="608543" y="725082"/>
                </a:lnTo>
                <a:lnTo>
                  <a:pt x="243417" y="725082"/>
                </a:lnTo>
                <a:lnTo>
                  <a:pt x="79830" y="725082"/>
                </a:lnTo>
                <a:cubicBezTo>
                  <a:pt x="35741" y="725082"/>
                  <a:pt x="0" y="689341"/>
                  <a:pt x="0" y="645252"/>
                </a:cubicBezTo>
                <a:lnTo>
                  <a:pt x="0" y="445682"/>
                </a:lnTo>
                <a:lnTo>
                  <a:pt x="0" y="325940"/>
                </a:lnTo>
                <a:cubicBezTo>
                  <a:pt x="0" y="281851"/>
                  <a:pt x="35741" y="246110"/>
                  <a:pt x="79830" y="246110"/>
                </a:cubicBezTo>
                <a:lnTo>
                  <a:pt x="243417" y="24611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996" tIns="393688" rIns="124996" bIns="62499" anchor="ctr"/>
          <a:lstStyle/>
          <a:p>
            <a:pPr algn="ctr">
              <a:defRPr/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</a:rPr>
              <a:t>心系广大青年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开路设计7-2"/>
          <p:cNvSpPr/>
          <p:nvPr/>
        </p:nvSpPr>
        <p:spPr>
          <a:xfrm>
            <a:off x="4035425" y="4069715"/>
            <a:ext cx="2242185" cy="11988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始终成为组织中国青年永久奋斗的先锋力量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开路设计8-2"/>
          <p:cNvSpPr/>
          <p:nvPr/>
        </p:nvSpPr>
        <p:spPr>
          <a:xfrm>
            <a:off x="8722995" y="4069715"/>
            <a:ext cx="2242185" cy="11988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始终成为紧跟党走在时代前列的先进组织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开路设计9-2"/>
          <p:cNvSpPr/>
          <p:nvPr/>
        </p:nvSpPr>
        <p:spPr>
          <a:xfrm>
            <a:off x="1691005" y="1635760"/>
            <a:ext cx="2242185" cy="11988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始终成为引领中国青年思想进步的政治学校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开路设计10-2"/>
          <p:cNvSpPr/>
          <p:nvPr/>
        </p:nvSpPr>
        <p:spPr>
          <a:xfrm>
            <a:off x="6378575" y="1635760"/>
            <a:ext cx="2242185" cy="11988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始终成为党联系青年最为牢固的桥梁纽带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开路设计1"/>
          <p:cNvSpPr txBox="1"/>
          <p:nvPr/>
        </p:nvSpPr>
        <p:spPr>
          <a:xfrm>
            <a:off x="2623820" y="650240"/>
            <a:ext cx="6944995" cy="4502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800"/>
              </a:lnSpc>
              <a:spcAft>
                <a:spcPts val="600"/>
              </a:spcAft>
              <a:defRPr/>
            </a:pPr>
            <a:r>
              <a:rPr lang="zh-CN" altLang="en-US" sz="32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习近平总书记给共青团提出的希望</a:t>
            </a:r>
            <a:endParaRPr lang="zh-CN" altLang="en-US" sz="3200" b="1" spc="80" dirty="0">
              <a:ln w="12700">
                <a:noFill/>
                <a:miter lim="800000"/>
              </a:ln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开路设计2"/>
          <p:cNvSpPr/>
          <p:nvPr/>
        </p:nvSpPr>
        <p:spPr>
          <a:xfrm>
            <a:off x="2696780" y="444638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9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10" name="开路设计3"/>
          <p:cNvSpPr/>
          <p:nvPr/>
        </p:nvSpPr>
        <p:spPr>
          <a:xfrm flipH="1">
            <a:off x="9133360" y="445273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12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pic>
        <p:nvPicPr>
          <p:cNvPr id="29" name="图片 28" descr="W020181114386566113592[1]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890"/>
            <a:ext cx="1447800" cy="915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共青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245" y="3881755"/>
            <a:ext cx="1197610" cy="1127760"/>
          </a:xfrm>
          <a:prstGeom prst="rect">
            <a:avLst/>
          </a:prstGeom>
        </p:spPr>
      </p:pic>
      <p:pic>
        <p:nvPicPr>
          <p:cNvPr id="28" name="图片 27" descr="共青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7395" y="1945005"/>
            <a:ext cx="1197610" cy="1127760"/>
          </a:xfrm>
          <a:prstGeom prst="rect">
            <a:avLst/>
          </a:prstGeom>
        </p:spPr>
      </p:pic>
      <p:pic>
        <p:nvPicPr>
          <p:cNvPr id="30" name="图片 29" descr="共青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1180" y="3881755"/>
            <a:ext cx="1197610" cy="1127760"/>
          </a:xfrm>
          <a:prstGeom prst="rect">
            <a:avLst/>
          </a:prstGeom>
        </p:spPr>
      </p:pic>
      <p:pic>
        <p:nvPicPr>
          <p:cNvPr id="31" name="图片 30" descr="共青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4330" y="1945005"/>
            <a:ext cx="1197610" cy="1127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开路设计4" descr="C:/Users/0/AppData/Local/Temp/picturecompress_20211215020254/output_14.pngoutput_14"/>
          <p:cNvPicPr>
            <a:picLocks noChangeAspect="1"/>
          </p:cNvPicPr>
          <p:nvPr/>
        </p:nvPicPr>
        <p:blipFill rotWithShape="1">
          <a:blip r:embed="rId1">
            <a:alphaModFix amt="20000"/>
          </a:blip>
          <a:srcRect/>
          <a:stretch>
            <a:fillRect/>
          </a:stretch>
        </p:blipFill>
        <p:spPr>
          <a:xfrm>
            <a:off x="635" y="0"/>
            <a:ext cx="12192000" cy="2008318"/>
          </a:xfrm>
          <a:prstGeom prst="rect">
            <a:avLst/>
          </a:prstGeom>
        </p:spPr>
      </p:pic>
      <p:sp>
        <p:nvSpPr>
          <p:cNvPr id="94" name="开路设计14"/>
          <p:cNvSpPr/>
          <p:nvPr/>
        </p:nvSpPr>
        <p:spPr bwMode="auto">
          <a:xfrm>
            <a:off x="2106581" y="2811478"/>
            <a:ext cx="528640" cy="457841"/>
          </a:xfrm>
          <a:custGeom>
            <a:avLst/>
            <a:gdLst>
              <a:gd name="T0" fmla="*/ 158 w 169"/>
              <a:gd name="T1" fmla="*/ 31 h 146"/>
              <a:gd name="T2" fmla="*/ 169 w 169"/>
              <a:gd name="T3" fmla="*/ 61 h 146"/>
              <a:gd name="T4" fmla="*/ 158 w 169"/>
              <a:gd name="T5" fmla="*/ 91 h 146"/>
              <a:gd name="T6" fmla="*/ 127 w 169"/>
              <a:gd name="T7" fmla="*/ 113 h 146"/>
              <a:gd name="T8" fmla="*/ 84 w 169"/>
              <a:gd name="T9" fmla="*/ 121 h 146"/>
              <a:gd name="T10" fmla="*/ 71 w 169"/>
              <a:gd name="T11" fmla="*/ 121 h 146"/>
              <a:gd name="T12" fmla="*/ 27 w 169"/>
              <a:gd name="T13" fmla="*/ 144 h 146"/>
              <a:gd name="T14" fmla="*/ 16 w 169"/>
              <a:gd name="T15" fmla="*/ 146 h 146"/>
              <a:gd name="T16" fmla="*/ 13 w 169"/>
              <a:gd name="T17" fmla="*/ 145 h 146"/>
              <a:gd name="T18" fmla="*/ 12 w 169"/>
              <a:gd name="T19" fmla="*/ 142 h 146"/>
              <a:gd name="T20" fmla="*/ 12 w 169"/>
              <a:gd name="T21" fmla="*/ 142 h 146"/>
              <a:gd name="T22" fmla="*/ 12 w 169"/>
              <a:gd name="T23" fmla="*/ 141 h 146"/>
              <a:gd name="T24" fmla="*/ 12 w 169"/>
              <a:gd name="T25" fmla="*/ 140 h 146"/>
              <a:gd name="T26" fmla="*/ 12 w 169"/>
              <a:gd name="T27" fmla="*/ 139 h 146"/>
              <a:gd name="T28" fmla="*/ 13 w 169"/>
              <a:gd name="T29" fmla="*/ 138 h 146"/>
              <a:gd name="T30" fmla="*/ 14 w 169"/>
              <a:gd name="T31" fmla="*/ 137 h 146"/>
              <a:gd name="T32" fmla="*/ 14 w 169"/>
              <a:gd name="T33" fmla="*/ 136 h 146"/>
              <a:gd name="T34" fmla="*/ 17 w 169"/>
              <a:gd name="T35" fmla="*/ 133 h 146"/>
              <a:gd name="T36" fmla="*/ 21 w 169"/>
              <a:gd name="T37" fmla="*/ 130 h 146"/>
              <a:gd name="T38" fmla="*/ 23 w 169"/>
              <a:gd name="T39" fmla="*/ 126 h 146"/>
              <a:gd name="T40" fmla="*/ 27 w 169"/>
              <a:gd name="T41" fmla="*/ 121 h 146"/>
              <a:gd name="T42" fmla="*/ 29 w 169"/>
              <a:gd name="T43" fmla="*/ 116 h 146"/>
              <a:gd name="T44" fmla="*/ 32 w 169"/>
              <a:gd name="T45" fmla="*/ 108 h 146"/>
              <a:gd name="T46" fmla="*/ 8 w 169"/>
              <a:gd name="T47" fmla="*/ 88 h 146"/>
              <a:gd name="T48" fmla="*/ 0 w 169"/>
              <a:gd name="T49" fmla="*/ 61 h 146"/>
              <a:gd name="T50" fmla="*/ 6 w 169"/>
              <a:gd name="T51" fmla="*/ 37 h 146"/>
              <a:gd name="T52" fmla="*/ 24 w 169"/>
              <a:gd name="T53" fmla="*/ 18 h 146"/>
              <a:gd name="T54" fmla="*/ 51 w 169"/>
              <a:gd name="T55" fmla="*/ 5 h 146"/>
              <a:gd name="T56" fmla="*/ 84 w 169"/>
              <a:gd name="T57" fmla="*/ 0 h 146"/>
              <a:gd name="T58" fmla="*/ 127 w 169"/>
              <a:gd name="T59" fmla="*/ 9 h 146"/>
              <a:gd name="T60" fmla="*/ 158 w 169"/>
              <a:gd name="T61" fmla="*/ 31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9" h="146">
                <a:moveTo>
                  <a:pt x="158" y="31"/>
                </a:moveTo>
                <a:cubicBezTo>
                  <a:pt x="165" y="40"/>
                  <a:pt x="169" y="50"/>
                  <a:pt x="169" y="61"/>
                </a:cubicBezTo>
                <a:cubicBezTo>
                  <a:pt x="169" y="72"/>
                  <a:pt x="165" y="82"/>
                  <a:pt x="158" y="91"/>
                </a:cubicBezTo>
                <a:cubicBezTo>
                  <a:pt x="150" y="101"/>
                  <a:pt x="140" y="108"/>
                  <a:pt x="127" y="113"/>
                </a:cubicBezTo>
                <a:cubicBezTo>
                  <a:pt x="114" y="119"/>
                  <a:pt x="100" y="121"/>
                  <a:pt x="84" y="121"/>
                </a:cubicBezTo>
                <a:cubicBezTo>
                  <a:pt x="80" y="121"/>
                  <a:pt x="75" y="121"/>
                  <a:pt x="71" y="121"/>
                </a:cubicBezTo>
                <a:cubicBezTo>
                  <a:pt x="58" y="132"/>
                  <a:pt x="44" y="139"/>
                  <a:pt x="27" y="144"/>
                </a:cubicBezTo>
                <a:cubicBezTo>
                  <a:pt x="24" y="144"/>
                  <a:pt x="20" y="145"/>
                  <a:pt x="16" y="146"/>
                </a:cubicBezTo>
                <a:cubicBezTo>
                  <a:pt x="15" y="146"/>
                  <a:pt x="14" y="146"/>
                  <a:pt x="13" y="145"/>
                </a:cubicBezTo>
                <a:cubicBezTo>
                  <a:pt x="13" y="144"/>
                  <a:pt x="12" y="143"/>
                  <a:pt x="12" y="142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2"/>
                  <a:pt x="12" y="141"/>
                  <a:pt x="12" y="141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2" y="140"/>
                  <a:pt x="12" y="139"/>
                  <a:pt x="12" y="139"/>
                </a:cubicBezTo>
                <a:cubicBezTo>
                  <a:pt x="13" y="139"/>
                  <a:pt x="13" y="138"/>
                  <a:pt x="13" y="138"/>
                </a:cubicBezTo>
                <a:cubicBezTo>
                  <a:pt x="13" y="138"/>
                  <a:pt x="13" y="138"/>
                  <a:pt x="14" y="137"/>
                </a:cubicBezTo>
                <a:cubicBezTo>
                  <a:pt x="14" y="137"/>
                  <a:pt x="14" y="137"/>
                  <a:pt x="14" y="136"/>
                </a:cubicBezTo>
                <a:cubicBezTo>
                  <a:pt x="15" y="136"/>
                  <a:pt x="16" y="135"/>
                  <a:pt x="17" y="133"/>
                </a:cubicBezTo>
                <a:cubicBezTo>
                  <a:pt x="19" y="132"/>
                  <a:pt x="20" y="130"/>
                  <a:pt x="21" y="130"/>
                </a:cubicBezTo>
                <a:cubicBezTo>
                  <a:pt x="21" y="129"/>
                  <a:pt x="22" y="128"/>
                  <a:pt x="23" y="126"/>
                </a:cubicBezTo>
                <a:cubicBezTo>
                  <a:pt x="25" y="124"/>
                  <a:pt x="26" y="123"/>
                  <a:pt x="27" y="121"/>
                </a:cubicBezTo>
                <a:cubicBezTo>
                  <a:pt x="27" y="120"/>
                  <a:pt x="28" y="118"/>
                  <a:pt x="29" y="116"/>
                </a:cubicBezTo>
                <a:cubicBezTo>
                  <a:pt x="30" y="113"/>
                  <a:pt x="31" y="111"/>
                  <a:pt x="32" y="108"/>
                </a:cubicBezTo>
                <a:cubicBezTo>
                  <a:pt x="22" y="103"/>
                  <a:pt x="14" y="96"/>
                  <a:pt x="8" y="88"/>
                </a:cubicBezTo>
                <a:cubicBezTo>
                  <a:pt x="2" y="79"/>
                  <a:pt x="0" y="70"/>
                  <a:pt x="0" y="61"/>
                </a:cubicBezTo>
                <a:cubicBezTo>
                  <a:pt x="0" y="53"/>
                  <a:pt x="2" y="45"/>
                  <a:pt x="6" y="37"/>
                </a:cubicBezTo>
                <a:cubicBezTo>
                  <a:pt x="11" y="30"/>
                  <a:pt x="17" y="24"/>
                  <a:pt x="24" y="18"/>
                </a:cubicBezTo>
                <a:cubicBezTo>
                  <a:pt x="32" y="13"/>
                  <a:pt x="41" y="8"/>
                  <a:pt x="51" y="5"/>
                </a:cubicBezTo>
                <a:cubicBezTo>
                  <a:pt x="62" y="2"/>
                  <a:pt x="73" y="0"/>
                  <a:pt x="84" y="0"/>
                </a:cubicBezTo>
                <a:cubicBezTo>
                  <a:pt x="100" y="0"/>
                  <a:pt x="114" y="3"/>
                  <a:pt x="127" y="9"/>
                </a:cubicBezTo>
                <a:cubicBezTo>
                  <a:pt x="140" y="14"/>
                  <a:pt x="150" y="21"/>
                  <a:pt x="158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125"/>
          </a:p>
        </p:txBody>
      </p:sp>
      <p:sp>
        <p:nvSpPr>
          <p:cNvPr id="95" name="开路设计15"/>
          <p:cNvSpPr/>
          <p:nvPr/>
        </p:nvSpPr>
        <p:spPr bwMode="auto">
          <a:xfrm>
            <a:off x="3596242" y="2811478"/>
            <a:ext cx="519583" cy="519583"/>
          </a:xfrm>
          <a:custGeom>
            <a:avLst/>
            <a:gdLst>
              <a:gd name="T0" fmla="*/ 130 w 133"/>
              <a:gd name="T1" fmla="*/ 3 h 133"/>
              <a:gd name="T2" fmla="*/ 131 w 133"/>
              <a:gd name="T3" fmla="*/ 17 h 133"/>
              <a:gd name="T4" fmla="*/ 121 w 133"/>
              <a:gd name="T5" fmla="*/ 34 h 133"/>
              <a:gd name="T6" fmla="*/ 106 w 133"/>
              <a:gd name="T7" fmla="*/ 49 h 133"/>
              <a:gd name="T8" fmla="*/ 121 w 133"/>
              <a:gd name="T9" fmla="*/ 115 h 133"/>
              <a:gd name="T10" fmla="*/ 120 w 133"/>
              <a:gd name="T11" fmla="*/ 118 h 133"/>
              <a:gd name="T12" fmla="*/ 108 w 133"/>
              <a:gd name="T13" fmla="*/ 127 h 133"/>
              <a:gd name="T14" fmla="*/ 106 w 133"/>
              <a:gd name="T15" fmla="*/ 127 h 133"/>
              <a:gd name="T16" fmla="*/ 105 w 133"/>
              <a:gd name="T17" fmla="*/ 127 h 133"/>
              <a:gd name="T18" fmla="*/ 103 w 133"/>
              <a:gd name="T19" fmla="*/ 126 h 133"/>
              <a:gd name="T20" fmla="*/ 77 w 133"/>
              <a:gd name="T21" fmla="*/ 78 h 133"/>
              <a:gd name="T22" fmla="*/ 52 w 133"/>
              <a:gd name="T23" fmla="*/ 102 h 133"/>
              <a:gd name="T24" fmla="*/ 57 w 133"/>
              <a:gd name="T25" fmla="*/ 121 h 133"/>
              <a:gd name="T26" fmla="*/ 57 w 133"/>
              <a:gd name="T27" fmla="*/ 124 h 133"/>
              <a:gd name="T28" fmla="*/ 48 w 133"/>
              <a:gd name="T29" fmla="*/ 133 h 133"/>
              <a:gd name="T30" fmla="*/ 45 w 133"/>
              <a:gd name="T31" fmla="*/ 133 h 133"/>
              <a:gd name="T32" fmla="*/ 45 w 133"/>
              <a:gd name="T33" fmla="*/ 133 h 133"/>
              <a:gd name="T34" fmla="*/ 43 w 133"/>
              <a:gd name="T35" fmla="*/ 132 h 133"/>
              <a:gd name="T36" fmla="*/ 25 w 133"/>
              <a:gd name="T37" fmla="*/ 108 h 133"/>
              <a:gd name="T38" fmla="*/ 1 w 133"/>
              <a:gd name="T39" fmla="*/ 91 h 133"/>
              <a:gd name="T40" fmla="*/ 0 w 133"/>
              <a:gd name="T41" fmla="*/ 88 h 133"/>
              <a:gd name="T42" fmla="*/ 1 w 133"/>
              <a:gd name="T43" fmla="*/ 86 h 133"/>
              <a:gd name="T44" fmla="*/ 10 w 133"/>
              <a:gd name="T45" fmla="*/ 77 h 133"/>
              <a:gd name="T46" fmla="*/ 12 w 133"/>
              <a:gd name="T47" fmla="*/ 76 h 133"/>
              <a:gd name="T48" fmla="*/ 13 w 133"/>
              <a:gd name="T49" fmla="*/ 76 h 133"/>
              <a:gd name="T50" fmla="*/ 31 w 133"/>
              <a:gd name="T51" fmla="*/ 81 h 133"/>
              <a:gd name="T52" fmla="*/ 56 w 133"/>
              <a:gd name="T53" fmla="*/ 57 h 133"/>
              <a:gd name="T54" fmla="*/ 8 w 133"/>
              <a:gd name="T55" fmla="*/ 30 h 133"/>
              <a:gd name="T56" fmla="*/ 6 w 133"/>
              <a:gd name="T57" fmla="*/ 28 h 133"/>
              <a:gd name="T58" fmla="*/ 7 w 133"/>
              <a:gd name="T59" fmla="*/ 25 h 133"/>
              <a:gd name="T60" fmla="*/ 19 w 133"/>
              <a:gd name="T61" fmla="*/ 13 h 133"/>
              <a:gd name="T62" fmla="*/ 22 w 133"/>
              <a:gd name="T63" fmla="*/ 13 h 133"/>
              <a:gd name="T64" fmla="*/ 85 w 133"/>
              <a:gd name="T65" fmla="*/ 28 h 133"/>
              <a:gd name="T66" fmla="*/ 100 w 133"/>
              <a:gd name="T67" fmla="*/ 12 h 133"/>
              <a:gd name="T68" fmla="*/ 116 w 133"/>
              <a:gd name="T69" fmla="*/ 2 h 133"/>
              <a:gd name="T70" fmla="*/ 130 w 133"/>
              <a:gd name="T71" fmla="*/ 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3" h="133">
                <a:moveTo>
                  <a:pt x="130" y="3"/>
                </a:moveTo>
                <a:cubicBezTo>
                  <a:pt x="133" y="7"/>
                  <a:pt x="133" y="11"/>
                  <a:pt x="131" y="17"/>
                </a:cubicBezTo>
                <a:cubicBezTo>
                  <a:pt x="129" y="23"/>
                  <a:pt x="126" y="29"/>
                  <a:pt x="121" y="34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21" y="115"/>
                  <a:pt x="121" y="115"/>
                  <a:pt x="121" y="115"/>
                </a:cubicBezTo>
                <a:cubicBezTo>
                  <a:pt x="121" y="116"/>
                  <a:pt x="121" y="117"/>
                  <a:pt x="120" y="118"/>
                </a:cubicBezTo>
                <a:cubicBezTo>
                  <a:pt x="108" y="127"/>
                  <a:pt x="108" y="127"/>
                  <a:pt x="108" y="127"/>
                </a:cubicBezTo>
                <a:cubicBezTo>
                  <a:pt x="107" y="127"/>
                  <a:pt x="107" y="127"/>
                  <a:pt x="106" y="127"/>
                </a:cubicBezTo>
                <a:cubicBezTo>
                  <a:pt x="106" y="127"/>
                  <a:pt x="106" y="127"/>
                  <a:pt x="105" y="127"/>
                </a:cubicBezTo>
                <a:cubicBezTo>
                  <a:pt x="104" y="127"/>
                  <a:pt x="104" y="127"/>
                  <a:pt x="103" y="126"/>
                </a:cubicBezTo>
                <a:cubicBezTo>
                  <a:pt x="77" y="78"/>
                  <a:pt x="77" y="78"/>
                  <a:pt x="77" y="78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58" y="122"/>
                  <a:pt x="58" y="123"/>
                  <a:pt x="57" y="124"/>
                </a:cubicBezTo>
                <a:cubicBezTo>
                  <a:pt x="48" y="133"/>
                  <a:pt x="48" y="133"/>
                  <a:pt x="48" y="133"/>
                </a:cubicBezTo>
                <a:cubicBezTo>
                  <a:pt x="47" y="133"/>
                  <a:pt x="46" y="133"/>
                  <a:pt x="45" y="133"/>
                </a:cubicBezTo>
                <a:cubicBezTo>
                  <a:pt x="45" y="133"/>
                  <a:pt x="45" y="133"/>
                  <a:pt x="45" y="133"/>
                </a:cubicBezTo>
                <a:cubicBezTo>
                  <a:pt x="44" y="133"/>
                  <a:pt x="44" y="133"/>
                  <a:pt x="43" y="132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1" y="91"/>
                  <a:pt x="1" y="91"/>
                  <a:pt x="1" y="91"/>
                </a:cubicBezTo>
                <a:cubicBezTo>
                  <a:pt x="1" y="90"/>
                  <a:pt x="0" y="89"/>
                  <a:pt x="0" y="88"/>
                </a:cubicBezTo>
                <a:cubicBezTo>
                  <a:pt x="0" y="88"/>
                  <a:pt x="0" y="87"/>
                  <a:pt x="1" y="86"/>
                </a:cubicBezTo>
                <a:cubicBezTo>
                  <a:pt x="10" y="77"/>
                  <a:pt x="10" y="77"/>
                  <a:pt x="10" y="77"/>
                </a:cubicBezTo>
                <a:cubicBezTo>
                  <a:pt x="11" y="76"/>
                  <a:pt x="11" y="76"/>
                  <a:pt x="12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31" y="81"/>
                  <a:pt x="31" y="81"/>
                  <a:pt x="31" y="81"/>
                </a:cubicBezTo>
                <a:cubicBezTo>
                  <a:pt x="56" y="57"/>
                  <a:pt x="56" y="57"/>
                  <a:pt x="56" y="57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30"/>
                  <a:pt x="6" y="29"/>
                  <a:pt x="6" y="28"/>
                </a:cubicBezTo>
                <a:cubicBezTo>
                  <a:pt x="6" y="27"/>
                  <a:pt x="6" y="26"/>
                  <a:pt x="7" y="25"/>
                </a:cubicBezTo>
                <a:cubicBezTo>
                  <a:pt x="19" y="13"/>
                  <a:pt x="19" y="13"/>
                  <a:pt x="19" y="13"/>
                </a:cubicBezTo>
                <a:cubicBezTo>
                  <a:pt x="20" y="12"/>
                  <a:pt x="21" y="12"/>
                  <a:pt x="22" y="13"/>
                </a:cubicBezTo>
                <a:cubicBezTo>
                  <a:pt x="85" y="28"/>
                  <a:pt x="85" y="28"/>
                  <a:pt x="85" y="28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5" y="8"/>
                  <a:pt x="110" y="4"/>
                  <a:pt x="116" y="2"/>
                </a:cubicBezTo>
                <a:cubicBezTo>
                  <a:pt x="122" y="0"/>
                  <a:pt x="127" y="1"/>
                  <a:pt x="130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125"/>
          </a:p>
        </p:txBody>
      </p:sp>
      <p:sp>
        <p:nvSpPr>
          <p:cNvPr id="96" name="开路设计16"/>
          <p:cNvSpPr>
            <a:spLocks noEditPoints="1"/>
          </p:cNvSpPr>
          <p:nvPr/>
        </p:nvSpPr>
        <p:spPr bwMode="auto">
          <a:xfrm>
            <a:off x="2132833" y="4451670"/>
            <a:ext cx="476138" cy="427644"/>
          </a:xfrm>
          <a:custGeom>
            <a:avLst/>
            <a:gdLst>
              <a:gd name="T0" fmla="*/ 24 w 163"/>
              <a:gd name="T1" fmla="*/ 12 h 146"/>
              <a:gd name="T2" fmla="*/ 18 w 163"/>
              <a:gd name="T3" fmla="*/ 23 h 146"/>
              <a:gd name="T4" fmla="*/ 18 w 163"/>
              <a:gd name="T5" fmla="*/ 143 h 146"/>
              <a:gd name="T6" fmla="*/ 17 w 163"/>
              <a:gd name="T7" fmla="*/ 145 h 146"/>
              <a:gd name="T8" fmla="*/ 15 w 163"/>
              <a:gd name="T9" fmla="*/ 146 h 146"/>
              <a:gd name="T10" fmla="*/ 9 w 163"/>
              <a:gd name="T11" fmla="*/ 146 h 146"/>
              <a:gd name="T12" fmla="*/ 7 w 163"/>
              <a:gd name="T13" fmla="*/ 145 h 146"/>
              <a:gd name="T14" fmla="*/ 6 w 163"/>
              <a:gd name="T15" fmla="*/ 143 h 146"/>
              <a:gd name="T16" fmla="*/ 6 w 163"/>
              <a:gd name="T17" fmla="*/ 23 h 146"/>
              <a:gd name="T18" fmla="*/ 0 w 163"/>
              <a:gd name="T19" fmla="*/ 12 h 146"/>
              <a:gd name="T20" fmla="*/ 3 w 163"/>
              <a:gd name="T21" fmla="*/ 4 h 146"/>
              <a:gd name="T22" fmla="*/ 12 w 163"/>
              <a:gd name="T23" fmla="*/ 0 h 146"/>
              <a:gd name="T24" fmla="*/ 20 w 163"/>
              <a:gd name="T25" fmla="*/ 4 h 146"/>
              <a:gd name="T26" fmla="*/ 24 w 163"/>
              <a:gd name="T27" fmla="*/ 12 h 146"/>
              <a:gd name="T28" fmla="*/ 163 w 163"/>
              <a:gd name="T29" fmla="*/ 19 h 146"/>
              <a:gd name="T30" fmla="*/ 163 w 163"/>
              <a:gd name="T31" fmla="*/ 91 h 146"/>
              <a:gd name="T32" fmla="*/ 162 w 163"/>
              <a:gd name="T33" fmla="*/ 94 h 146"/>
              <a:gd name="T34" fmla="*/ 158 w 163"/>
              <a:gd name="T35" fmla="*/ 97 h 146"/>
              <a:gd name="T36" fmla="*/ 123 w 163"/>
              <a:gd name="T37" fmla="*/ 108 h 146"/>
              <a:gd name="T38" fmla="*/ 112 w 163"/>
              <a:gd name="T39" fmla="*/ 106 h 146"/>
              <a:gd name="T40" fmla="*/ 101 w 163"/>
              <a:gd name="T41" fmla="*/ 101 h 146"/>
              <a:gd name="T42" fmla="*/ 90 w 163"/>
              <a:gd name="T43" fmla="*/ 97 h 146"/>
              <a:gd name="T44" fmla="*/ 77 w 163"/>
              <a:gd name="T45" fmla="*/ 95 h 146"/>
              <a:gd name="T46" fmla="*/ 33 w 163"/>
              <a:gd name="T47" fmla="*/ 108 h 146"/>
              <a:gd name="T48" fmla="*/ 30 w 163"/>
              <a:gd name="T49" fmla="*/ 109 h 146"/>
              <a:gd name="T50" fmla="*/ 26 w 163"/>
              <a:gd name="T51" fmla="*/ 107 h 146"/>
              <a:gd name="T52" fmla="*/ 24 w 163"/>
              <a:gd name="T53" fmla="*/ 103 h 146"/>
              <a:gd name="T54" fmla="*/ 24 w 163"/>
              <a:gd name="T55" fmla="*/ 33 h 146"/>
              <a:gd name="T56" fmla="*/ 27 w 163"/>
              <a:gd name="T57" fmla="*/ 28 h 146"/>
              <a:gd name="T58" fmla="*/ 34 w 163"/>
              <a:gd name="T59" fmla="*/ 24 h 146"/>
              <a:gd name="T60" fmla="*/ 74 w 163"/>
              <a:gd name="T61" fmla="*/ 12 h 146"/>
              <a:gd name="T62" fmla="*/ 93 w 163"/>
              <a:gd name="T63" fmla="*/ 15 h 146"/>
              <a:gd name="T64" fmla="*/ 114 w 163"/>
              <a:gd name="T65" fmla="*/ 24 h 146"/>
              <a:gd name="T66" fmla="*/ 122 w 163"/>
              <a:gd name="T67" fmla="*/ 25 h 146"/>
              <a:gd name="T68" fmla="*/ 133 w 163"/>
              <a:gd name="T69" fmla="*/ 23 h 146"/>
              <a:gd name="T70" fmla="*/ 144 w 163"/>
              <a:gd name="T71" fmla="*/ 19 h 146"/>
              <a:gd name="T72" fmla="*/ 152 w 163"/>
              <a:gd name="T73" fmla="*/ 14 h 146"/>
              <a:gd name="T74" fmla="*/ 157 w 163"/>
              <a:gd name="T75" fmla="*/ 12 h 146"/>
              <a:gd name="T76" fmla="*/ 161 w 163"/>
              <a:gd name="T77" fmla="*/ 14 h 146"/>
              <a:gd name="T78" fmla="*/ 163 w 163"/>
              <a:gd name="T79" fmla="*/ 1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3" h="146">
                <a:moveTo>
                  <a:pt x="24" y="12"/>
                </a:moveTo>
                <a:cubicBezTo>
                  <a:pt x="24" y="17"/>
                  <a:pt x="22" y="20"/>
                  <a:pt x="18" y="23"/>
                </a:cubicBezTo>
                <a:cubicBezTo>
                  <a:pt x="18" y="143"/>
                  <a:pt x="18" y="143"/>
                  <a:pt x="18" y="143"/>
                </a:cubicBezTo>
                <a:cubicBezTo>
                  <a:pt x="18" y="143"/>
                  <a:pt x="18" y="144"/>
                  <a:pt x="17" y="145"/>
                </a:cubicBezTo>
                <a:cubicBezTo>
                  <a:pt x="16" y="145"/>
                  <a:pt x="16" y="146"/>
                  <a:pt x="15" y="146"/>
                </a:cubicBezTo>
                <a:cubicBezTo>
                  <a:pt x="9" y="146"/>
                  <a:pt x="9" y="146"/>
                  <a:pt x="9" y="146"/>
                </a:cubicBezTo>
                <a:cubicBezTo>
                  <a:pt x="8" y="146"/>
                  <a:pt x="7" y="145"/>
                  <a:pt x="7" y="145"/>
                </a:cubicBezTo>
                <a:cubicBezTo>
                  <a:pt x="6" y="144"/>
                  <a:pt x="6" y="143"/>
                  <a:pt x="6" y="143"/>
                </a:cubicBezTo>
                <a:cubicBezTo>
                  <a:pt x="6" y="23"/>
                  <a:pt x="6" y="23"/>
                  <a:pt x="6" y="23"/>
                </a:cubicBezTo>
                <a:cubicBezTo>
                  <a:pt x="2" y="20"/>
                  <a:pt x="0" y="17"/>
                  <a:pt x="0" y="12"/>
                </a:cubicBezTo>
                <a:cubicBezTo>
                  <a:pt x="0" y="9"/>
                  <a:pt x="1" y="6"/>
                  <a:pt x="3" y="4"/>
                </a:cubicBezTo>
                <a:cubicBezTo>
                  <a:pt x="6" y="2"/>
                  <a:pt x="8" y="0"/>
                  <a:pt x="12" y="0"/>
                </a:cubicBezTo>
                <a:cubicBezTo>
                  <a:pt x="15" y="0"/>
                  <a:pt x="18" y="2"/>
                  <a:pt x="20" y="4"/>
                </a:cubicBezTo>
                <a:cubicBezTo>
                  <a:pt x="23" y="6"/>
                  <a:pt x="24" y="9"/>
                  <a:pt x="24" y="12"/>
                </a:cubicBezTo>
                <a:close/>
                <a:moveTo>
                  <a:pt x="163" y="19"/>
                </a:moveTo>
                <a:cubicBezTo>
                  <a:pt x="163" y="91"/>
                  <a:pt x="163" y="91"/>
                  <a:pt x="163" y="91"/>
                </a:cubicBezTo>
                <a:cubicBezTo>
                  <a:pt x="163" y="92"/>
                  <a:pt x="163" y="93"/>
                  <a:pt x="162" y="94"/>
                </a:cubicBezTo>
                <a:cubicBezTo>
                  <a:pt x="161" y="95"/>
                  <a:pt x="160" y="96"/>
                  <a:pt x="158" y="97"/>
                </a:cubicBezTo>
                <a:cubicBezTo>
                  <a:pt x="145" y="104"/>
                  <a:pt x="133" y="108"/>
                  <a:pt x="123" y="108"/>
                </a:cubicBezTo>
                <a:cubicBezTo>
                  <a:pt x="119" y="108"/>
                  <a:pt x="116" y="107"/>
                  <a:pt x="112" y="106"/>
                </a:cubicBezTo>
                <a:cubicBezTo>
                  <a:pt x="108" y="104"/>
                  <a:pt x="104" y="103"/>
                  <a:pt x="101" y="101"/>
                </a:cubicBezTo>
                <a:cubicBezTo>
                  <a:pt x="98" y="100"/>
                  <a:pt x="95" y="98"/>
                  <a:pt x="90" y="97"/>
                </a:cubicBezTo>
                <a:cubicBezTo>
                  <a:pt x="86" y="95"/>
                  <a:pt x="82" y="95"/>
                  <a:pt x="77" y="95"/>
                </a:cubicBezTo>
                <a:cubicBezTo>
                  <a:pt x="65" y="95"/>
                  <a:pt x="50" y="99"/>
                  <a:pt x="33" y="108"/>
                </a:cubicBezTo>
                <a:cubicBezTo>
                  <a:pt x="32" y="109"/>
                  <a:pt x="31" y="109"/>
                  <a:pt x="30" y="109"/>
                </a:cubicBezTo>
                <a:cubicBezTo>
                  <a:pt x="28" y="109"/>
                  <a:pt x="27" y="109"/>
                  <a:pt x="26" y="107"/>
                </a:cubicBezTo>
                <a:cubicBezTo>
                  <a:pt x="25" y="106"/>
                  <a:pt x="24" y="105"/>
                  <a:pt x="24" y="10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1"/>
                  <a:pt x="25" y="29"/>
                  <a:pt x="27" y="28"/>
                </a:cubicBezTo>
                <a:cubicBezTo>
                  <a:pt x="28" y="27"/>
                  <a:pt x="31" y="26"/>
                  <a:pt x="34" y="24"/>
                </a:cubicBezTo>
                <a:cubicBezTo>
                  <a:pt x="49" y="16"/>
                  <a:pt x="62" y="12"/>
                  <a:pt x="74" y="12"/>
                </a:cubicBezTo>
                <a:cubicBezTo>
                  <a:pt x="81" y="12"/>
                  <a:pt x="87" y="13"/>
                  <a:pt x="93" y="15"/>
                </a:cubicBezTo>
                <a:cubicBezTo>
                  <a:pt x="99" y="17"/>
                  <a:pt x="106" y="20"/>
                  <a:pt x="114" y="24"/>
                </a:cubicBezTo>
                <a:cubicBezTo>
                  <a:pt x="116" y="25"/>
                  <a:pt x="119" y="25"/>
                  <a:pt x="122" y="25"/>
                </a:cubicBezTo>
                <a:cubicBezTo>
                  <a:pt x="125" y="25"/>
                  <a:pt x="129" y="25"/>
                  <a:pt x="133" y="23"/>
                </a:cubicBezTo>
                <a:cubicBezTo>
                  <a:pt x="137" y="22"/>
                  <a:pt x="141" y="21"/>
                  <a:pt x="144" y="19"/>
                </a:cubicBezTo>
                <a:cubicBezTo>
                  <a:pt x="147" y="17"/>
                  <a:pt x="149" y="16"/>
                  <a:pt x="152" y="14"/>
                </a:cubicBezTo>
                <a:cubicBezTo>
                  <a:pt x="155" y="13"/>
                  <a:pt x="156" y="12"/>
                  <a:pt x="157" y="12"/>
                </a:cubicBezTo>
                <a:cubicBezTo>
                  <a:pt x="159" y="12"/>
                  <a:pt x="160" y="13"/>
                  <a:pt x="161" y="14"/>
                </a:cubicBezTo>
                <a:cubicBezTo>
                  <a:pt x="163" y="15"/>
                  <a:pt x="163" y="17"/>
                  <a:pt x="16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125"/>
          </a:p>
        </p:txBody>
      </p:sp>
      <p:sp>
        <p:nvSpPr>
          <p:cNvPr id="97" name="开路设计17"/>
          <p:cNvSpPr>
            <a:spLocks noEditPoints="1"/>
          </p:cNvSpPr>
          <p:nvPr/>
        </p:nvSpPr>
        <p:spPr bwMode="auto">
          <a:xfrm>
            <a:off x="3596243" y="4425110"/>
            <a:ext cx="519583" cy="416696"/>
          </a:xfrm>
          <a:custGeom>
            <a:avLst/>
            <a:gdLst>
              <a:gd name="T0" fmla="*/ 151 w 152"/>
              <a:gd name="T1" fmla="*/ 64 h 121"/>
              <a:gd name="T2" fmla="*/ 145 w 152"/>
              <a:gd name="T3" fmla="*/ 71 h 121"/>
              <a:gd name="T4" fmla="*/ 144 w 152"/>
              <a:gd name="T5" fmla="*/ 72 h 121"/>
              <a:gd name="T6" fmla="*/ 143 w 152"/>
              <a:gd name="T7" fmla="*/ 72 h 121"/>
              <a:gd name="T8" fmla="*/ 141 w 152"/>
              <a:gd name="T9" fmla="*/ 71 h 121"/>
              <a:gd name="T10" fmla="*/ 76 w 152"/>
              <a:gd name="T11" fmla="*/ 16 h 121"/>
              <a:gd name="T12" fmla="*/ 10 w 152"/>
              <a:gd name="T13" fmla="*/ 71 h 121"/>
              <a:gd name="T14" fmla="*/ 8 w 152"/>
              <a:gd name="T15" fmla="*/ 72 h 121"/>
              <a:gd name="T16" fmla="*/ 6 w 152"/>
              <a:gd name="T17" fmla="*/ 71 h 121"/>
              <a:gd name="T18" fmla="*/ 0 w 152"/>
              <a:gd name="T19" fmla="*/ 64 h 121"/>
              <a:gd name="T20" fmla="*/ 0 w 152"/>
              <a:gd name="T21" fmla="*/ 61 h 121"/>
              <a:gd name="T22" fmla="*/ 1 w 152"/>
              <a:gd name="T23" fmla="*/ 59 h 121"/>
              <a:gd name="T24" fmla="*/ 69 w 152"/>
              <a:gd name="T25" fmla="*/ 3 h 121"/>
              <a:gd name="T26" fmla="*/ 76 w 152"/>
              <a:gd name="T27" fmla="*/ 0 h 121"/>
              <a:gd name="T28" fmla="*/ 83 w 152"/>
              <a:gd name="T29" fmla="*/ 3 h 121"/>
              <a:gd name="T30" fmla="*/ 106 w 152"/>
              <a:gd name="T31" fmla="*/ 22 h 121"/>
              <a:gd name="T32" fmla="*/ 106 w 152"/>
              <a:gd name="T33" fmla="*/ 3 h 121"/>
              <a:gd name="T34" fmla="*/ 107 w 152"/>
              <a:gd name="T35" fmla="*/ 1 h 121"/>
              <a:gd name="T36" fmla="*/ 109 w 152"/>
              <a:gd name="T37" fmla="*/ 0 h 121"/>
              <a:gd name="T38" fmla="*/ 127 w 152"/>
              <a:gd name="T39" fmla="*/ 0 h 121"/>
              <a:gd name="T40" fmla="*/ 129 w 152"/>
              <a:gd name="T41" fmla="*/ 1 h 121"/>
              <a:gd name="T42" fmla="*/ 130 w 152"/>
              <a:gd name="T43" fmla="*/ 3 h 121"/>
              <a:gd name="T44" fmla="*/ 130 w 152"/>
              <a:gd name="T45" fmla="*/ 42 h 121"/>
              <a:gd name="T46" fmla="*/ 151 w 152"/>
              <a:gd name="T47" fmla="*/ 59 h 121"/>
              <a:gd name="T48" fmla="*/ 152 w 152"/>
              <a:gd name="T49" fmla="*/ 61 h 121"/>
              <a:gd name="T50" fmla="*/ 151 w 152"/>
              <a:gd name="T51" fmla="*/ 64 h 121"/>
              <a:gd name="T52" fmla="*/ 130 w 152"/>
              <a:gd name="T53" fmla="*/ 70 h 121"/>
              <a:gd name="T54" fmla="*/ 130 w 152"/>
              <a:gd name="T55" fmla="*/ 115 h 121"/>
              <a:gd name="T56" fmla="*/ 128 w 152"/>
              <a:gd name="T57" fmla="*/ 120 h 121"/>
              <a:gd name="T58" fmla="*/ 124 w 152"/>
              <a:gd name="T59" fmla="*/ 121 h 121"/>
              <a:gd name="T60" fmla="*/ 88 w 152"/>
              <a:gd name="T61" fmla="*/ 121 h 121"/>
              <a:gd name="T62" fmla="*/ 88 w 152"/>
              <a:gd name="T63" fmla="*/ 85 h 121"/>
              <a:gd name="T64" fmla="*/ 64 w 152"/>
              <a:gd name="T65" fmla="*/ 85 h 121"/>
              <a:gd name="T66" fmla="*/ 64 w 152"/>
              <a:gd name="T67" fmla="*/ 121 h 121"/>
              <a:gd name="T68" fmla="*/ 27 w 152"/>
              <a:gd name="T69" fmla="*/ 121 h 121"/>
              <a:gd name="T70" fmla="*/ 23 w 152"/>
              <a:gd name="T71" fmla="*/ 120 h 121"/>
              <a:gd name="T72" fmla="*/ 21 w 152"/>
              <a:gd name="T73" fmla="*/ 115 h 121"/>
              <a:gd name="T74" fmla="*/ 21 w 152"/>
              <a:gd name="T75" fmla="*/ 70 h 121"/>
              <a:gd name="T76" fmla="*/ 21 w 152"/>
              <a:gd name="T77" fmla="*/ 70 h 121"/>
              <a:gd name="T78" fmla="*/ 21 w 152"/>
              <a:gd name="T79" fmla="*/ 69 h 121"/>
              <a:gd name="T80" fmla="*/ 76 w 152"/>
              <a:gd name="T81" fmla="*/ 25 h 121"/>
              <a:gd name="T82" fmla="*/ 130 w 152"/>
              <a:gd name="T83" fmla="*/ 69 h 121"/>
              <a:gd name="T84" fmla="*/ 130 w 152"/>
              <a:gd name="T85" fmla="*/ 7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2" h="121">
                <a:moveTo>
                  <a:pt x="151" y="64"/>
                </a:moveTo>
                <a:cubicBezTo>
                  <a:pt x="145" y="71"/>
                  <a:pt x="145" y="71"/>
                  <a:pt x="145" y="71"/>
                </a:cubicBezTo>
                <a:cubicBezTo>
                  <a:pt x="145" y="71"/>
                  <a:pt x="144" y="71"/>
                  <a:pt x="144" y="72"/>
                </a:cubicBezTo>
                <a:cubicBezTo>
                  <a:pt x="143" y="72"/>
                  <a:pt x="143" y="72"/>
                  <a:pt x="143" y="72"/>
                </a:cubicBezTo>
                <a:cubicBezTo>
                  <a:pt x="142" y="72"/>
                  <a:pt x="142" y="71"/>
                  <a:pt x="141" y="71"/>
                </a:cubicBezTo>
                <a:cubicBezTo>
                  <a:pt x="76" y="16"/>
                  <a:pt x="76" y="16"/>
                  <a:pt x="76" y="16"/>
                </a:cubicBezTo>
                <a:cubicBezTo>
                  <a:pt x="10" y="71"/>
                  <a:pt x="10" y="71"/>
                  <a:pt x="10" y="71"/>
                </a:cubicBezTo>
                <a:cubicBezTo>
                  <a:pt x="10" y="71"/>
                  <a:pt x="9" y="72"/>
                  <a:pt x="8" y="72"/>
                </a:cubicBezTo>
                <a:cubicBezTo>
                  <a:pt x="7" y="71"/>
                  <a:pt x="7" y="71"/>
                  <a:pt x="6" y="71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3"/>
                  <a:pt x="0" y="62"/>
                  <a:pt x="0" y="61"/>
                </a:cubicBezTo>
                <a:cubicBezTo>
                  <a:pt x="0" y="60"/>
                  <a:pt x="0" y="60"/>
                  <a:pt x="1" y="59"/>
                </a:cubicBezTo>
                <a:cubicBezTo>
                  <a:pt x="69" y="3"/>
                  <a:pt x="69" y="3"/>
                  <a:pt x="69" y="3"/>
                </a:cubicBezTo>
                <a:cubicBezTo>
                  <a:pt x="71" y="1"/>
                  <a:pt x="73" y="0"/>
                  <a:pt x="76" y="0"/>
                </a:cubicBezTo>
                <a:cubicBezTo>
                  <a:pt x="79" y="0"/>
                  <a:pt x="81" y="1"/>
                  <a:pt x="83" y="3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2"/>
                  <a:pt x="107" y="1"/>
                </a:cubicBezTo>
                <a:cubicBezTo>
                  <a:pt x="107" y="1"/>
                  <a:pt x="108" y="0"/>
                  <a:pt x="10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8" y="0"/>
                  <a:pt x="129" y="1"/>
                  <a:pt x="129" y="1"/>
                </a:cubicBezTo>
                <a:cubicBezTo>
                  <a:pt x="130" y="2"/>
                  <a:pt x="130" y="3"/>
                  <a:pt x="130" y="3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51" y="59"/>
                  <a:pt x="151" y="59"/>
                  <a:pt x="151" y="59"/>
                </a:cubicBezTo>
                <a:cubicBezTo>
                  <a:pt x="152" y="60"/>
                  <a:pt x="152" y="60"/>
                  <a:pt x="152" y="61"/>
                </a:cubicBezTo>
                <a:cubicBezTo>
                  <a:pt x="152" y="62"/>
                  <a:pt x="152" y="63"/>
                  <a:pt x="151" y="64"/>
                </a:cubicBezTo>
                <a:close/>
                <a:moveTo>
                  <a:pt x="130" y="70"/>
                </a:moveTo>
                <a:cubicBezTo>
                  <a:pt x="130" y="115"/>
                  <a:pt x="130" y="115"/>
                  <a:pt x="130" y="115"/>
                </a:cubicBezTo>
                <a:cubicBezTo>
                  <a:pt x="130" y="117"/>
                  <a:pt x="130" y="118"/>
                  <a:pt x="128" y="120"/>
                </a:cubicBezTo>
                <a:cubicBezTo>
                  <a:pt x="127" y="121"/>
                  <a:pt x="126" y="121"/>
                  <a:pt x="124" y="121"/>
                </a:cubicBezTo>
                <a:cubicBezTo>
                  <a:pt x="88" y="121"/>
                  <a:pt x="88" y="121"/>
                  <a:pt x="88" y="121"/>
                </a:cubicBezTo>
                <a:cubicBezTo>
                  <a:pt x="88" y="85"/>
                  <a:pt x="88" y="85"/>
                  <a:pt x="88" y="85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121"/>
                  <a:pt x="64" y="121"/>
                  <a:pt x="64" y="121"/>
                </a:cubicBezTo>
                <a:cubicBezTo>
                  <a:pt x="27" y="121"/>
                  <a:pt x="27" y="121"/>
                  <a:pt x="27" y="121"/>
                </a:cubicBezTo>
                <a:cubicBezTo>
                  <a:pt x="26" y="121"/>
                  <a:pt x="24" y="121"/>
                  <a:pt x="23" y="120"/>
                </a:cubicBezTo>
                <a:cubicBezTo>
                  <a:pt x="22" y="118"/>
                  <a:pt x="21" y="117"/>
                  <a:pt x="21" y="115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76" y="25"/>
                  <a:pt x="76" y="25"/>
                  <a:pt x="76" y="25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0"/>
                  <a:pt x="130" y="70"/>
                  <a:pt x="130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57150" tIns="28575" rIns="57150" bIns="28575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125"/>
          </a:p>
        </p:txBody>
      </p:sp>
      <p:sp>
        <p:nvSpPr>
          <p:cNvPr id="6" name="开路设计1" descr="7b0a20202020227461726765744d6f64756c65223a202270726f636573734f6e6c696e65466f6e7473220a7d0a"/>
          <p:cNvSpPr txBox="1"/>
          <p:nvPr/>
        </p:nvSpPr>
        <p:spPr>
          <a:xfrm>
            <a:off x="2609215" y="779145"/>
            <a:ext cx="7051675" cy="45021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ts val="2800"/>
              </a:lnSpc>
              <a:spcAft>
                <a:spcPts val="600"/>
              </a:spcAft>
              <a:defRPr/>
            </a:pPr>
            <a:r>
              <a:rPr lang="zh-CN" altLang="en-US" sz="32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习近平</a:t>
            </a:r>
            <a:r>
              <a:rPr lang="zh-CN" altLang="en-US" sz="32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总书记</a:t>
            </a:r>
            <a:r>
              <a:rPr lang="zh-CN" altLang="en-US" sz="3200" b="1" spc="80" dirty="0">
                <a:ln w="12700">
                  <a:noFill/>
                  <a:miter lim="800000"/>
                </a:ln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对广大团员青年的号召</a:t>
            </a:r>
            <a:endParaRPr lang="zh-CN" altLang="en-US" sz="3200" b="1" spc="80" dirty="0">
              <a:ln w="12700">
                <a:noFill/>
                <a:miter lim="800000"/>
              </a:ln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开路设计2"/>
          <p:cNvSpPr/>
          <p:nvPr/>
        </p:nvSpPr>
        <p:spPr>
          <a:xfrm>
            <a:off x="2479610" y="574178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9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sp>
        <p:nvSpPr>
          <p:cNvPr id="8" name="开路设计3"/>
          <p:cNvSpPr/>
          <p:nvPr/>
        </p:nvSpPr>
        <p:spPr>
          <a:xfrm flipH="1">
            <a:off x="9339100" y="574178"/>
            <a:ext cx="435834" cy="860638"/>
          </a:xfrm>
          <a:custGeom>
            <a:avLst/>
            <a:gdLst>
              <a:gd name="connsiteX0" fmla="*/ 2692246 w 3465754"/>
              <a:gd name="connsiteY0" fmla="*/ 758473 h 6843799"/>
              <a:gd name="connsiteX1" fmla="*/ 2540217 w 3465754"/>
              <a:gd name="connsiteY1" fmla="*/ 803581 h 6843799"/>
              <a:gd name="connsiteX2" fmla="*/ 2388188 w 3465754"/>
              <a:gd name="connsiteY2" fmla="*/ 818616 h 6843799"/>
              <a:gd name="connsiteX3" fmla="*/ 2145109 w 3465754"/>
              <a:gd name="connsiteY3" fmla="*/ 788545 h 6843799"/>
              <a:gd name="connsiteX4" fmla="*/ 2115038 w 3465754"/>
              <a:gd name="connsiteY4" fmla="*/ 758473 h 6843799"/>
              <a:gd name="connsiteX5" fmla="*/ 2130073 w 3465754"/>
              <a:gd name="connsiteY5" fmla="*/ 713366 h 6843799"/>
              <a:gd name="connsiteX6" fmla="*/ 2266231 w 3465754"/>
              <a:gd name="connsiteY6" fmla="*/ 501194 h 6843799"/>
              <a:gd name="connsiteX7" fmla="*/ 2402389 w 3465754"/>
              <a:gd name="connsiteY7" fmla="*/ 410143 h 6843799"/>
              <a:gd name="connsiteX8" fmla="*/ 2569453 w 3465754"/>
              <a:gd name="connsiteY8" fmla="*/ 334129 h 6843799"/>
              <a:gd name="connsiteX9" fmla="*/ 3176733 w 3465754"/>
              <a:gd name="connsiteY9" fmla="*/ 395108 h 6843799"/>
              <a:gd name="connsiteX10" fmla="*/ 3206805 w 3465754"/>
              <a:gd name="connsiteY10" fmla="*/ 425179 h 6843799"/>
              <a:gd name="connsiteX11" fmla="*/ 3191769 w 3465754"/>
              <a:gd name="connsiteY11" fmla="*/ 471122 h 6843799"/>
              <a:gd name="connsiteX12" fmla="*/ 2692246 w 3465754"/>
              <a:gd name="connsiteY12" fmla="*/ 758473 h 6843799"/>
              <a:gd name="connsiteX13" fmla="*/ 2692246 w 3465754"/>
              <a:gd name="connsiteY13" fmla="*/ 758473 h 6843799"/>
              <a:gd name="connsiteX14" fmla="*/ 2540217 w 3465754"/>
              <a:gd name="connsiteY14" fmla="*/ 1047495 h 6843799"/>
              <a:gd name="connsiteX15" fmla="*/ 2358117 w 3465754"/>
              <a:gd name="connsiteY15" fmla="*/ 926373 h 6843799"/>
              <a:gd name="connsiteX16" fmla="*/ 2145945 w 3465754"/>
              <a:gd name="connsiteY16" fmla="*/ 896301 h 6843799"/>
              <a:gd name="connsiteX17" fmla="*/ 1918737 w 3465754"/>
              <a:gd name="connsiteY17" fmla="*/ 972316 h 6843799"/>
              <a:gd name="connsiteX18" fmla="*/ 1691529 w 3465754"/>
              <a:gd name="connsiteY18" fmla="*/ 1154416 h 6843799"/>
              <a:gd name="connsiteX19" fmla="*/ 1949644 w 3465754"/>
              <a:gd name="connsiteY19" fmla="*/ 1199524 h 6843799"/>
              <a:gd name="connsiteX20" fmla="*/ 2131744 w 3465754"/>
              <a:gd name="connsiteY20" fmla="*/ 1290574 h 6843799"/>
              <a:gd name="connsiteX21" fmla="*/ 2328880 w 3465754"/>
              <a:gd name="connsiteY21" fmla="*/ 1320645 h 6843799"/>
              <a:gd name="connsiteX22" fmla="*/ 2465038 w 3465754"/>
              <a:gd name="connsiteY22" fmla="*/ 1290574 h 6843799"/>
              <a:gd name="connsiteX23" fmla="*/ 2541052 w 3465754"/>
              <a:gd name="connsiteY23" fmla="*/ 1260502 h 6843799"/>
              <a:gd name="connsiteX24" fmla="*/ 2617067 w 3465754"/>
              <a:gd name="connsiteY24" fmla="*/ 1215395 h 6843799"/>
              <a:gd name="connsiteX25" fmla="*/ 2723153 w 3465754"/>
              <a:gd name="connsiteY25" fmla="*/ 1170287 h 6843799"/>
              <a:gd name="connsiteX26" fmla="*/ 2540217 w 3465754"/>
              <a:gd name="connsiteY26" fmla="*/ 1047495 h 6843799"/>
              <a:gd name="connsiteX27" fmla="*/ 2236995 w 3465754"/>
              <a:gd name="connsiteY27" fmla="*/ 243079 h 6843799"/>
              <a:gd name="connsiteX28" fmla="*/ 2343081 w 3465754"/>
              <a:gd name="connsiteY28" fmla="*/ 0 h 6843799"/>
              <a:gd name="connsiteX29" fmla="*/ 2176016 w 3465754"/>
              <a:gd name="connsiteY29" fmla="*/ 60979 h 6843799"/>
              <a:gd name="connsiteX30" fmla="*/ 2023987 w 3465754"/>
              <a:gd name="connsiteY30" fmla="*/ 121957 h 6843799"/>
              <a:gd name="connsiteX31" fmla="*/ 1917901 w 3465754"/>
              <a:gd name="connsiteY31" fmla="*/ 197972 h 6843799"/>
              <a:gd name="connsiteX32" fmla="*/ 1750837 w 3465754"/>
              <a:gd name="connsiteY32" fmla="*/ 319093 h 6843799"/>
              <a:gd name="connsiteX33" fmla="*/ 1629715 w 3465754"/>
              <a:gd name="connsiteY33" fmla="*/ 546301 h 6843799"/>
              <a:gd name="connsiteX34" fmla="*/ 1629715 w 3465754"/>
              <a:gd name="connsiteY34" fmla="*/ 758473 h 6843799"/>
              <a:gd name="connsiteX35" fmla="*/ 1599643 w 3465754"/>
              <a:gd name="connsiteY35" fmla="*/ 1031624 h 6843799"/>
              <a:gd name="connsiteX36" fmla="*/ 1826851 w 3465754"/>
              <a:gd name="connsiteY36" fmla="*/ 849523 h 6843799"/>
              <a:gd name="connsiteX37" fmla="*/ 2023987 w 3465754"/>
              <a:gd name="connsiteY37" fmla="*/ 667423 h 6843799"/>
              <a:gd name="connsiteX38" fmla="*/ 2160145 w 3465754"/>
              <a:gd name="connsiteY38" fmla="*/ 470287 h 6843799"/>
              <a:gd name="connsiteX39" fmla="*/ 2236995 w 3465754"/>
              <a:gd name="connsiteY39" fmla="*/ 243079 h 6843799"/>
              <a:gd name="connsiteX40" fmla="*/ 1160264 w 3465754"/>
              <a:gd name="connsiteY40" fmla="*/ 1714918 h 6843799"/>
              <a:gd name="connsiteX41" fmla="*/ 1418378 w 3465754"/>
              <a:gd name="connsiteY41" fmla="*/ 1684846 h 6843799"/>
              <a:gd name="connsiteX42" fmla="*/ 1615514 w 3465754"/>
              <a:gd name="connsiteY42" fmla="*/ 1714918 h 6843799"/>
              <a:gd name="connsiteX43" fmla="*/ 2070765 w 3465754"/>
              <a:gd name="connsiteY43" fmla="*/ 1502746 h 6843799"/>
              <a:gd name="connsiteX44" fmla="*/ 2115873 w 3465754"/>
              <a:gd name="connsiteY44" fmla="*/ 1472674 h 6843799"/>
              <a:gd name="connsiteX45" fmla="*/ 2160981 w 3465754"/>
              <a:gd name="connsiteY45" fmla="*/ 1442602 h 6843799"/>
              <a:gd name="connsiteX46" fmla="*/ 2054894 w 3465754"/>
              <a:gd name="connsiteY46" fmla="*/ 1412531 h 6843799"/>
              <a:gd name="connsiteX47" fmla="*/ 1948808 w 3465754"/>
              <a:gd name="connsiteY47" fmla="*/ 1367423 h 6843799"/>
              <a:gd name="connsiteX48" fmla="*/ 1736636 w 3465754"/>
              <a:gd name="connsiteY48" fmla="*/ 1306445 h 6843799"/>
              <a:gd name="connsiteX49" fmla="*/ 1524464 w 3465754"/>
              <a:gd name="connsiteY49" fmla="*/ 1351552 h 6843799"/>
              <a:gd name="connsiteX50" fmla="*/ 1433414 w 3465754"/>
              <a:gd name="connsiteY50" fmla="*/ 1396660 h 6843799"/>
              <a:gd name="connsiteX51" fmla="*/ 1342364 w 3465754"/>
              <a:gd name="connsiteY51" fmla="*/ 1487710 h 6843799"/>
              <a:gd name="connsiteX52" fmla="*/ 1251314 w 3465754"/>
              <a:gd name="connsiteY52" fmla="*/ 1593796 h 6843799"/>
              <a:gd name="connsiteX53" fmla="*/ 1160264 w 3465754"/>
              <a:gd name="connsiteY53" fmla="*/ 1714918 h 6843799"/>
              <a:gd name="connsiteX54" fmla="*/ 1433414 w 3465754"/>
              <a:gd name="connsiteY54" fmla="*/ 683294 h 6843799"/>
              <a:gd name="connsiteX55" fmla="*/ 1433414 w 3465754"/>
              <a:gd name="connsiteY55" fmla="*/ 561337 h 6843799"/>
              <a:gd name="connsiteX56" fmla="*/ 1478522 w 3465754"/>
              <a:gd name="connsiteY56" fmla="*/ 425179 h 6843799"/>
              <a:gd name="connsiteX57" fmla="*/ 1448450 w 3465754"/>
              <a:gd name="connsiteY57" fmla="*/ 440215 h 6843799"/>
              <a:gd name="connsiteX58" fmla="*/ 1403343 w 3465754"/>
              <a:gd name="connsiteY58" fmla="*/ 485323 h 6843799"/>
              <a:gd name="connsiteX59" fmla="*/ 1327328 w 3465754"/>
              <a:gd name="connsiteY59" fmla="*/ 530430 h 6843799"/>
              <a:gd name="connsiteX60" fmla="*/ 993199 w 3465754"/>
              <a:gd name="connsiteY60" fmla="*/ 909667 h 6843799"/>
              <a:gd name="connsiteX61" fmla="*/ 932220 w 3465754"/>
              <a:gd name="connsiteY61" fmla="*/ 1152745 h 6843799"/>
              <a:gd name="connsiteX62" fmla="*/ 993199 w 3465754"/>
              <a:gd name="connsiteY62" fmla="*/ 1364917 h 6843799"/>
              <a:gd name="connsiteX63" fmla="*/ 1038306 w 3465754"/>
              <a:gd name="connsiteY63" fmla="*/ 1638068 h 6843799"/>
              <a:gd name="connsiteX64" fmla="*/ 1129357 w 3465754"/>
              <a:gd name="connsiteY64" fmla="*/ 1516946 h 6843799"/>
              <a:gd name="connsiteX65" fmla="*/ 1220407 w 3465754"/>
              <a:gd name="connsiteY65" fmla="*/ 1395824 h 6843799"/>
              <a:gd name="connsiteX66" fmla="*/ 1296421 w 3465754"/>
              <a:gd name="connsiteY66" fmla="*/ 1274703 h 6843799"/>
              <a:gd name="connsiteX67" fmla="*/ 1357400 w 3465754"/>
              <a:gd name="connsiteY67" fmla="*/ 1168617 h 6843799"/>
              <a:gd name="connsiteX68" fmla="*/ 1433414 w 3465754"/>
              <a:gd name="connsiteY68" fmla="*/ 941409 h 6843799"/>
              <a:gd name="connsiteX69" fmla="*/ 1433414 w 3465754"/>
              <a:gd name="connsiteY69" fmla="*/ 683294 h 6843799"/>
              <a:gd name="connsiteX70" fmla="*/ 841170 w 3465754"/>
              <a:gd name="connsiteY70" fmla="*/ 2412412 h 6843799"/>
              <a:gd name="connsiteX71" fmla="*/ 1084249 w 3465754"/>
              <a:gd name="connsiteY71" fmla="*/ 2306326 h 6843799"/>
              <a:gd name="connsiteX72" fmla="*/ 1281385 w 3465754"/>
              <a:gd name="connsiteY72" fmla="*/ 2276255 h 6843799"/>
              <a:gd name="connsiteX73" fmla="*/ 1463486 w 3465754"/>
              <a:gd name="connsiteY73" fmla="*/ 2185205 h 6843799"/>
              <a:gd name="connsiteX74" fmla="*/ 1554536 w 3465754"/>
              <a:gd name="connsiteY74" fmla="*/ 2079118 h 6843799"/>
              <a:gd name="connsiteX75" fmla="*/ 1675658 w 3465754"/>
              <a:gd name="connsiteY75" fmla="*/ 1927090 h 6843799"/>
              <a:gd name="connsiteX76" fmla="*/ 1705729 w 3465754"/>
              <a:gd name="connsiteY76" fmla="*/ 1881147 h 6843799"/>
              <a:gd name="connsiteX77" fmla="*/ 1735801 w 3465754"/>
              <a:gd name="connsiteY77" fmla="*/ 1836040 h 6843799"/>
              <a:gd name="connsiteX78" fmla="*/ 1508593 w 3465754"/>
              <a:gd name="connsiteY78" fmla="*/ 1821004 h 6843799"/>
              <a:gd name="connsiteX79" fmla="*/ 1099285 w 3465754"/>
              <a:gd name="connsiteY79" fmla="*/ 1927090 h 6843799"/>
              <a:gd name="connsiteX80" fmla="*/ 1008235 w 3465754"/>
              <a:gd name="connsiteY80" fmla="*/ 2033176 h 6843799"/>
              <a:gd name="connsiteX81" fmla="*/ 932220 w 3465754"/>
              <a:gd name="connsiteY81" fmla="*/ 2139262 h 6843799"/>
              <a:gd name="connsiteX82" fmla="*/ 871242 w 3465754"/>
              <a:gd name="connsiteY82" fmla="*/ 2275419 h 6843799"/>
              <a:gd name="connsiteX83" fmla="*/ 841170 w 3465754"/>
              <a:gd name="connsiteY83" fmla="*/ 2412412 h 6843799"/>
              <a:gd name="connsiteX84" fmla="*/ 811099 w 3465754"/>
              <a:gd name="connsiteY84" fmla="*/ 1350717 h 6843799"/>
              <a:gd name="connsiteX85" fmla="*/ 765991 w 3465754"/>
              <a:gd name="connsiteY85" fmla="*/ 1092602 h 6843799"/>
              <a:gd name="connsiteX86" fmla="*/ 705013 w 3465754"/>
              <a:gd name="connsiteY86" fmla="*/ 1168617 h 6843799"/>
              <a:gd name="connsiteX87" fmla="*/ 659905 w 3465754"/>
              <a:gd name="connsiteY87" fmla="*/ 1244631 h 6843799"/>
              <a:gd name="connsiteX88" fmla="*/ 447733 w 3465754"/>
              <a:gd name="connsiteY88" fmla="*/ 1699882 h 6843799"/>
              <a:gd name="connsiteX89" fmla="*/ 462769 w 3465754"/>
              <a:gd name="connsiteY89" fmla="*/ 1957997 h 6843799"/>
              <a:gd name="connsiteX90" fmla="*/ 568855 w 3465754"/>
              <a:gd name="connsiteY90" fmla="*/ 2140097 h 6843799"/>
              <a:gd name="connsiteX91" fmla="*/ 689977 w 3465754"/>
              <a:gd name="connsiteY91" fmla="*/ 2383176 h 6843799"/>
              <a:gd name="connsiteX92" fmla="*/ 750955 w 3465754"/>
              <a:gd name="connsiteY92" fmla="*/ 2231147 h 6843799"/>
              <a:gd name="connsiteX93" fmla="*/ 796063 w 3465754"/>
              <a:gd name="connsiteY93" fmla="*/ 2079118 h 6843799"/>
              <a:gd name="connsiteX94" fmla="*/ 826134 w 3465754"/>
              <a:gd name="connsiteY94" fmla="*/ 1942961 h 6843799"/>
              <a:gd name="connsiteX95" fmla="*/ 856206 w 3465754"/>
              <a:gd name="connsiteY95" fmla="*/ 1821839 h 6843799"/>
              <a:gd name="connsiteX96" fmla="*/ 811099 w 3465754"/>
              <a:gd name="connsiteY96" fmla="*/ 1350717 h 6843799"/>
              <a:gd name="connsiteX97" fmla="*/ 689141 w 3465754"/>
              <a:gd name="connsiteY97" fmla="*/ 3186757 h 6843799"/>
              <a:gd name="connsiteX98" fmla="*/ 1083414 w 3465754"/>
              <a:gd name="connsiteY98" fmla="*/ 2959549 h 6843799"/>
              <a:gd name="connsiteX99" fmla="*/ 1235443 w 3465754"/>
              <a:gd name="connsiteY99" fmla="*/ 2823391 h 6843799"/>
              <a:gd name="connsiteX100" fmla="*/ 1296421 w 3465754"/>
              <a:gd name="connsiteY100" fmla="*/ 2702269 h 6843799"/>
              <a:gd name="connsiteX101" fmla="*/ 1372436 w 3465754"/>
              <a:gd name="connsiteY101" fmla="*/ 2505133 h 6843799"/>
              <a:gd name="connsiteX102" fmla="*/ 1387471 w 3465754"/>
              <a:gd name="connsiteY102" fmla="*/ 2444155 h 6843799"/>
              <a:gd name="connsiteX103" fmla="*/ 1417543 w 3465754"/>
              <a:gd name="connsiteY103" fmla="*/ 2383176 h 6843799"/>
              <a:gd name="connsiteX104" fmla="*/ 1205371 w 3465754"/>
              <a:gd name="connsiteY104" fmla="*/ 2444155 h 6843799"/>
              <a:gd name="connsiteX105" fmla="*/ 826134 w 3465754"/>
              <a:gd name="connsiteY105" fmla="*/ 2656327 h 6843799"/>
              <a:gd name="connsiteX106" fmla="*/ 765156 w 3465754"/>
              <a:gd name="connsiteY106" fmla="*/ 2762413 h 6843799"/>
              <a:gd name="connsiteX107" fmla="*/ 720048 w 3465754"/>
              <a:gd name="connsiteY107" fmla="*/ 2883534 h 6843799"/>
              <a:gd name="connsiteX108" fmla="*/ 689977 w 3465754"/>
              <a:gd name="connsiteY108" fmla="*/ 3019692 h 6843799"/>
              <a:gd name="connsiteX109" fmla="*/ 689977 w 3465754"/>
              <a:gd name="connsiteY109" fmla="*/ 3186757 h 6843799"/>
              <a:gd name="connsiteX110" fmla="*/ 385919 w 3465754"/>
              <a:gd name="connsiteY110" fmla="*/ 2170169 h 6843799"/>
              <a:gd name="connsiteX111" fmla="*/ 279833 w 3465754"/>
              <a:gd name="connsiteY111" fmla="*/ 1927090 h 6843799"/>
              <a:gd name="connsiteX112" fmla="*/ 249762 w 3465754"/>
              <a:gd name="connsiteY112" fmla="*/ 2003104 h 6843799"/>
              <a:gd name="connsiteX113" fmla="*/ 219690 w 3465754"/>
              <a:gd name="connsiteY113" fmla="*/ 2094154 h 6843799"/>
              <a:gd name="connsiteX114" fmla="*/ 143676 w 3465754"/>
              <a:gd name="connsiteY114" fmla="*/ 2382341 h 6843799"/>
              <a:gd name="connsiteX115" fmla="*/ 128640 w 3465754"/>
              <a:gd name="connsiteY115" fmla="*/ 2579477 h 6843799"/>
              <a:gd name="connsiteX116" fmla="*/ 219690 w 3465754"/>
              <a:gd name="connsiteY116" fmla="*/ 2822556 h 6843799"/>
              <a:gd name="connsiteX117" fmla="*/ 553819 w 3465754"/>
              <a:gd name="connsiteY117" fmla="*/ 3171721 h 6843799"/>
              <a:gd name="connsiteX118" fmla="*/ 568020 w 3465754"/>
              <a:gd name="connsiteY118" fmla="*/ 3019692 h 6843799"/>
              <a:gd name="connsiteX119" fmla="*/ 583055 w 3465754"/>
              <a:gd name="connsiteY119" fmla="*/ 2867663 h 6843799"/>
              <a:gd name="connsiteX120" fmla="*/ 583055 w 3465754"/>
              <a:gd name="connsiteY120" fmla="*/ 2609548 h 6843799"/>
              <a:gd name="connsiteX121" fmla="*/ 385919 w 3465754"/>
              <a:gd name="connsiteY121" fmla="*/ 2170169 h 6843799"/>
              <a:gd name="connsiteX122" fmla="*/ 735084 w 3465754"/>
              <a:gd name="connsiteY122" fmla="*/ 3960265 h 6843799"/>
              <a:gd name="connsiteX123" fmla="*/ 1069213 w 3465754"/>
              <a:gd name="connsiteY123" fmla="*/ 3642007 h 6843799"/>
              <a:gd name="connsiteX124" fmla="*/ 1190335 w 3465754"/>
              <a:gd name="connsiteY124" fmla="*/ 3474943 h 6843799"/>
              <a:gd name="connsiteX125" fmla="*/ 1220407 w 3465754"/>
              <a:gd name="connsiteY125" fmla="*/ 3338785 h 6843799"/>
              <a:gd name="connsiteX126" fmla="*/ 1250478 w 3465754"/>
              <a:gd name="connsiteY126" fmla="*/ 3141649 h 6843799"/>
              <a:gd name="connsiteX127" fmla="*/ 1250478 w 3465754"/>
              <a:gd name="connsiteY127" fmla="*/ 3080670 h 6843799"/>
              <a:gd name="connsiteX128" fmla="*/ 1265514 w 3465754"/>
              <a:gd name="connsiteY128" fmla="*/ 3019692 h 6843799"/>
              <a:gd name="connsiteX129" fmla="*/ 1068378 w 3465754"/>
              <a:gd name="connsiteY129" fmla="*/ 3125778 h 6843799"/>
              <a:gd name="connsiteX130" fmla="*/ 750120 w 3465754"/>
              <a:gd name="connsiteY130" fmla="*/ 3429000 h 6843799"/>
              <a:gd name="connsiteX131" fmla="*/ 720048 w 3465754"/>
              <a:gd name="connsiteY131" fmla="*/ 3550122 h 6843799"/>
              <a:gd name="connsiteX132" fmla="*/ 705013 w 3465754"/>
              <a:gd name="connsiteY132" fmla="*/ 3686279 h 6843799"/>
              <a:gd name="connsiteX133" fmla="*/ 705013 w 3465754"/>
              <a:gd name="connsiteY133" fmla="*/ 3822437 h 6843799"/>
              <a:gd name="connsiteX134" fmla="*/ 735084 w 3465754"/>
              <a:gd name="connsiteY134" fmla="*/ 3960265 h 6843799"/>
              <a:gd name="connsiteX135" fmla="*/ 203819 w 3465754"/>
              <a:gd name="connsiteY135" fmla="*/ 3049764 h 6843799"/>
              <a:gd name="connsiteX136" fmla="*/ 36754 w 3465754"/>
              <a:gd name="connsiteY136" fmla="*/ 2852627 h 6843799"/>
              <a:gd name="connsiteX137" fmla="*/ 21718 w 3465754"/>
              <a:gd name="connsiteY137" fmla="*/ 2943678 h 6843799"/>
              <a:gd name="connsiteX138" fmla="*/ 6683 w 3465754"/>
              <a:gd name="connsiteY138" fmla="*/ 3034728 h 6843799"/>
              <a:gd name="connsiteX139" fmla="*/ 6683 w 3465754"/>
              <a:gd name="connsiteY139" fmla="*/ 3322914 h 6843799"/>
              <a:gd name="connsiteX140" fmla="*/ 36754 w 3465754"/>
              <a:gd name="connsiteY140" fmla="*/ 3520050 h 6843799"/>
              <a:gd name="connsiteX141" fmla="*/ 172912 w 3465754"/>
              <a:gd name="connsiteY141" fmla="*/ 3732222 h 6843799"/>
              <a:gd name="connsiteX142" fmla="*/ 582220 w 3465754"/>
              <a:gd name="connsiteY142" fmla="*/ 4005373 h 6843799"/>
              <a:gd name="connsiteX143" fmla="*/ 567184 w 3465754"/>
              <a:gd name="connsiteY143" fmla="*/ 3853344 h 6843799"/>
              <a:gd name="connsiteX144" fmla="*/ 552148 w 3465754"/>
              <a:gd name="connsiteY144" fmla="*/ 3701315 h 6843799"/>
              <a:gd name="connsiteX145" fmla="*/ 522077 w 3465754"/>
              <a:gd name="connsiteY145" fmla="*/ 3565158 h 6843799"/>
              <a:gd name="connsiteX146" fmla="*/ 492005 w 3465754"/>
              <a:gd name="connsiteY146" fmla="*/ 3444036 h 6843799"/>
              <a:gd name="connsiteX147" fmla="*/ 203819 w 3465754"/>
              <a:gd name="connsiteY147" fmla="*/ 3049764 h 6843799"/>
              <a:gd name="connsiteX148" fmla="*/ 978163 w 3465754"/>
              <a:gd name="connsiteY148" fmla="*/ 4703703 h 6843799"/>
              <a:gd name="connsiteX149" fmla="*/ 1221242 w 3465754"/>
              <a:gd name="connsiteY149" fmla="*/ 4309431 h 6843799"/>
              <a:gd name="connsiteX150" fmla="*/ 1297257 w 3465754"/>
              <a:gd name="connsiteY150" fmla="*/ 4127330 h 6843799"/>
              <a:gd name="connsiteX151" fmla="*/ 1297257 w 3465754"/>
              <a:gd name="connsiteY151" fmla="*/ 3991172 h 6843799"/>
              <a:gd name="connsiteX152" fmla="*/ 1267185 w 3465754"/>
              <a:gd name="connsiteY152" fmla="*/ 3794036 h 6843799"/>
              <a:gd name="connsiteX153" fmla="*/ 1252149 w 3465754"/>
              <a:gd name="connsiteY153" fmla="*/ 3733058 h 6843799"/>
              <a:gd name="connsiteX154" fmla="*/ 1252149 w 3465754"/>
              <a:gd name="connsiteY154" fmla="*/ 3672079 h 6843799"/>
              <a:gd name="connsiteX155" fmla="*/ 1176135 w 3465754"/>
              <a:gd name="connsiteY155" fmla="*/ 3763129 h 6843799"/>
              <a:gd name="connsiteX156" fmla="*/ 1070049 w 3465754"/>
              <a:gd name="connsiteY156" fmla="*/ 3808237 h 6843799"/>
              <a:gd name="connsiteX157" fmla="*/ 842841 w 3465754"/>
              <a:gd name="connsiteY157" fmla="*/ 4172437 h 6843799"/>
              <a:gd name="connsiteX158" fmla="*/ 842841 w 3465754"/>
              <a:gd name="connsiteY158" fmla="*/ 4293559 h 6843799"/>
              <a:gd name="connsiteX159" fmla="*/ 857877 w 3465754"/>
              <a:gd name="connsiteY159" fmla="*/ 4414681 h 6843799"/>
              <a:gd name="connsiteX160" fmla="*/ 903819 w 3465754"/>
              <a:gd name="connsiteY160" fmla="*/ 4550839 h 6843799"/>
              <a:gd name="connsiteX161" fmla="*/ 978163 w 3465754"/>
              <a:gd name="connsiteY161" fmla="*/ 4703703 h 6843799"/>
              <a:gd name="connsiteX162" fmla="*/ 218855 w 3465754"/>
              <a:gd name="connsiteY162" fmla="*/ 3945229 h 6843799"/>
              <a:gd name="connsiteX163" fmla="*/ 112769 w 3465754"/>
              <a:gd name="connsiteY163" fmla="*/ 3884251 h 6843799"/>
              <a:gd name="connsiteX164" fmla="*/ 21718 w 3465754"/>
              <a:gd name="connsiteY164" fmla="*/ 3793201 h 6843799"/>
              <a:gd name="connsiteX165" fmla="*/ 36754 w 3465754"/>
              <a:gd name="connsiteY165" fmla="*/ 3884251 h 6843799"/>
              <a:gd name="connsiteX166" fmla="*/ 51790 w 3465754"/>
              <a:gd name="connsiteY166" fmla="*/ 3975301 h 6843799"/>
              <a:gd name="connsiteX167" fmla="*/ 112769 w 3465754"/>
              <a:gd name="connsiteY167" fmla="*/ 4263488 h 6843799"/>
              <a:gd name="connsiteX168" fmla="*/ 203819 w 3465754"/>
              <a:gd name="connsiteY168" fmla="*/ 4445588 h 6843799"/>
              <a:gd name="connsiteX169" fmla="*/ 385919 w 3465754"/>
              <a:gd name="connsiteY169" fmla="*/ 4612653 h 6843799"/>
              <a:gd name="connsiteX170" fmla="*/ 841170 w 3465754"/>
              <a:gd name="connsiteY170" fmla="*/ 4779717 h 6843799"/>
              <a:gd name="connsiteX171" fmla="*/ 780192 w 3465754"/>
              <a:gd name="connsiteY171" fmla="*/ 4627688 h 6843799"/>
              <a:gd name="connsiteX172" fmla="*/ 719213 w 3465754"/>
              <a:gd name="connsiteY172" fmla="*/ 4491531 h 6843799"/>
              <a:gd name="connsiteX173" fmla="*/ 658234 w 3465754"/>
              <a:gd name="connsiteY173" fmla="*/ 4370409 h 6843799"/>
              <a:gd name="connsiteX174" fmla="*/ 597256 w 3465754"/>
              <a:gd name="connsiteY174" fmla="*/ 4249287 h 6843799"/>
              <a:gd name="connsiteX175" fmla="*/ 218855 w 3465754"/>
              <a:gd name="connsiteY175" fmla="*/ 3945229 h 6843799"/>
              <a:gd name="connsiteX176" fmla="*/ 1387471 w 3465754"/>
              <a:gd name="connsiteY176" fmla="*/ 5341054 h 6843799"/>
              <a:gd name="connsiteX177" fmla="*/ 1432579 w 3465754"/>
              <a:gd name="connsiteY177" fmla="*/ 5082939 h 6843799"/>
              <a:gd name="connsiteX178" fmla="*/ 1523629 w 3465754"/>
              <a:gd name="connsiteY178" fmla="*/ 4900839 h 6843799"/>
              <a:gd name="connsiteX179" fmla="*/ 1538665 w 3465754"/>
              <a:gd name="connsiteY179" fmla="*/ 4703703 h 6843799"/>
              <a:gd name="connsiteX180" fmla="*/ 1508593 w 3465754"/>
              <a:gd name="connsiteY180" fmla="*/ 4567545 h 6843799"/>
              <a:gd name="connsiteX181" fmla="*/ 1432579 w 3465754"/>
              <a:gd name="connsiteY181" fmla="*/ 4385445 h 6843799"/>
              <a:gd name="connsiteX182" fmla="*/ 1402507 w 3465754"/>
              <a:gd name="connsiteY182" fmla="*/ 4324466 h 6843799"/>
              <a:gd name="connsiteX183" fmla="*/ 1387471 w 3465754"/>
              <a:gd name="connsiteY183" fmla="*/ 4263488 h 6843799"/>
              <a:gd name="connsiteX184" fmla="*/ 1326493 w 3465754"/>
              <a:gd name="connsiteY184" fmla="*/ 4369573 h 6843799"/>
              <a:gd name="connsiteX185" fmla="*/ 1250478 w 3465754"/>
              <a:gd name="connsiteY185" fmla="*/ 4460624 h 6843799"/>
              <a:gd name="connsiteX186" fmla="*/ 1114321 w 3465754"/>
              <a:gd name="connsiteY186" fmla="*/ 4869932 h 6843799"/>
              <a:gd name="connsiteX187" fmla="*/ 1144392 w 3465754"/>
              <a:gd name="connsiteY187" fmla="*/ 4991054 h 6843799"/>
              <a:gd name="connsiteX188" fmla="*/ 1205371 w 3465754"/>
              <a:gd name="connsiteY188" fmla="*/ 5112176 h 6843799"/>
              <a:gd name="connsiteX189" fmla="*/ 1281385 w 3465754"/>
              <a:gd name="connsiteY189" fmla="*/ 5233297 h 6843799"/>
              <a:gd name="connsiteX190" fmla="*/ 1387471 w 3465754"/>
              <a:gd name="connsiteY190" fmla="*/ 5341054 h 6843799"/>
              <a:gd name="connsiteX191" fmla="*/ 461934 w 3465754"/>
              <a:gd name="connsiteY191" fmla="*/ 4809789 h 6843799"/>
              <a:gd name="connsiteX192" fmla="*/ 340812 w 3465754"/>
              <a:gd name="connsiteY192" fmla="*/ 4779717 h 6843799"/>
              <a:gd name="connsiteX193" fmla="*/ 234726 w 3465754"/>
              <a:gd name="connsiteY193" fmla="*/ 4703703 h 6843799"/>
              <a:gd name="connsiteX194" fmla="*/ 264797 w 3465754"/>
              <a:gd name="connsiteY194" fmla="*/ 4794753 h 6843799"/>
              <a:gd name="connsiteX195" fmla="*/ 294869 w 3465754"/>
              <a:gd name="connsiteY195" fmla="*/ 4870767 h 6843799"/>
              <a:gd name="connsiteX196" fmla="*/ 431027 w 3465754"/>
              <a:gd name="connsiteY196" fmla="*/ 5128882 h 6843799"/>
              <a:gd name="connsiteX197" fmla="*/ 567184 w 3465754"/>
              <a:gd name="connsiteY197" fmla="*/ 5295947 h 6843799"/>
              <a:gd name="connsiteX198" fmla="*/ 794392 w 3465754"/>
              <a:gd name="connsiteY198" fmla="*/ 5417068 h 6843799"/>
              <a:gd name="connsiteX199" fmla="*/ 1006564 w 3465754"/>
              <a:gd name="connsiteY199" fmla="*/ 5417068 h 6843799"/>
              <a:gd name="connsiteX200" fmla="*/ 1279715 w 3465754"/>
              <a:gd name="connsiteY200" fmla="*/ 5447140 h 6843799"/>
              <a:gd name="connsiteX201" fmla="*/ 1188665 w 3465754"/>
              <a:gd name="connsiteY201" fmla="*/ 5326018 h 6843799"/>
              <a:gd name="connsiteX202" fmla="*/ 1097614 w 3465754"/>
              <a:gd name="connsiteY202" fmla="*/ 5204896 h 6843799"/>
              <a:gd name="connsiteX203" fmla="*/ 1006564 w 3465754"/>
              <a:gd name="connsiteY203" fmla="*/ 5098811 h 6843799"/>
              <a:gd name="connsiteX204" fmla="*/ 915514 w 3465754"/>
              <a:gd name="connsiteY204" fmla="*/ 5007760 h 6843799"/>
              <a:gd name="connsiteX205" fmla="*/ 461934 w 3465754"/>
              <a:gd name="connsiteY205" fmla="*/ 4809789 h 6843799"/>
              <a:gd name="connsiteX206" fmla="*/ 1978880 w 3465754"/>
              <a:gd name="connsiteY206" fmla="*/ 5841412 h 6843799"/>
              <a:gd name="connsiteX207" fmla="*/ 1933773 w 3465754"/>
              <a:gd name="connsiteY207" fmla="*/ 5583298 h 6843799"/>
              <a:gd name="connsiteX208" fmla="*/ 1963844 w 3465754"/>
              <a:gd name="connsiteY208" fmla="*/ 5386161 h 6843799"/>
              <a:gd name="connsiteX209" fmla="*/ 1751672 w 3465754"/>
              <a:gd name="connsiteY209" fmla="*/ 4930911 h 6843799"/>
              <a:gd name="connsiteX210" fmla="*/ 1721601 w 3465754"/>
              <a:gd name="connsiteY210" fmla="*/ 4885803 h 6843799"/>
              <a:gd name="connsiteX211" fmla="*/ 1691529 w 3465754"/>
              <a:gd name="connsiteY211" fmla="*/ 4840696 h 6843799"/>
              <a:gd name="connsiteX212" fmla="*/ 1615514 w 3465754"/>
              <a:gd name="connsiteY212" fmla="*/ 5052868 h 6843799"/>
              <a:gd name="connsiteX213" fmla="*/ 1600479 w 3465754"/>
              <a:gd name="connsiteY213" fmla="*/ 5478047 h 6843799"/>
              <a:gd name="connsiteX214" fmla="*/ 1661457 w 3465754"/>
              <a:gd name="connsiteY214" fmla="*/ 5584133 h 6843799"/>
              <a:gd name="connsiteX215" fmla="*/ 1752508 w 3465754"/>
              <a:gd name="connsiteY215" fmla="*/ 5675183 h 6843799"/>
              <a:gd name="connsiteX216" fmla="*/ 1858593 w 3465754"/>
              <a:gd name="connsiteY216" fmla="*/ 5766233 h 6843799"/>
              <a:gd name="connsiteX217" fmla="*/ 1978880 w 3465754"/>
              <a:gd name="connsiteY217" fmla="*/ 5841412 h 6843799"/>
              <a:gd name="connsiteX218" fmla="*/ 932220 w 3465754"/>
              <a:gd name="connsiteY218" fmla="*/ 5599169 h 6843799"/>
              <a:gd name="connsiteX219" fmla="*/ 674106 w 3465754"/>
              <a:gd name="connsiteY219" fmla="*/ 5569097 h 6843799"/>
              <a:gd name="connsiteX220" fmla="*/ 719213 w 3465754"/>
              <a:gd name="connsiteY220" fmla="*/ 5645111 h 6843799"/>
              <a:gd name="connsiteX221" fmla="*/ 780192 w 3465754"/>
              <a:gd name="connsiteY221" fmla="*/ 5721126 h 6843799"/>
              <a:gd name="connsiteX222" fmla="*/ 992364 w 3465754"/>
              <a:gd name="connsiteY222" fmla="*/ 5933298 h 6843799"/>
              <a:gd name="connsiteX223" fmla="*/ 1159428 w 3465754"/>
              <a:gd name="connsiteY223" fmla="*/ 6054420 h 6843799"/>
              <a:gd name="connsiteX224" fmla="*/ 1417543 w 3465754"/>
              <a:gd name="connsiteY224" fmla="*/ 6099527 h 6843799"/>
              <a:gd name="connsiteX225" fmla="*/ 1614679 w 3465754"/>
              <a:gd name="connsiteY225" fmla="*/ 6038549 h 6843799"/>
              <a:gd name="connsiteX226" fmla="*/ 1887830 w 3465754"/>
              <a:gd name="connsiteY226" fmla="*/ 5977570 h 6843799"/>
              <a:gd name="connsiteX227" fmla="*/ 1751672 w 3465754"/>
              <a:gd name="connsiteY227" fmla="*/ 5886520 h 6843799"/>
              <a:gd name="connsiteX228" fmla="*/ 1630550 w 3465754"/>
              <a:gd name="connsiteY228" fmla="*/ 5795470 h 6843799"/>
              <a:gd name="connsiteX229" fmla="*/ 1509429 w 3465754"/>
              <a:gd name="connsiteY229" fmla="*/ 5734491 h 6843799"/>
              <a:gd name="connsiteX230" fmla="*/ 1403343 w 3465754"/>
              <a:gd name="connsiteY230" fmla="*/ 5673513 h 6843799"/>
              <a:gd name="connsiteX231" fmla="*/ 932220 w 3465754"/>
              <a:gd name="connsiteY231" fmla="*/ 5599169 h 6843799"/>
              <a:gd name="connsiteX232" fmla="*/ 2692246 w 3465754"/>
              <a:gd name="connsiteY232" fmla="*/ 6129599 h 6843799"/>
              <a:gd name="connsiteX233" fmla="*/ 2540217 w 3465754"/>
              <a:gd name="connsiteY233" fmla="*/ 5704420 h 6843799"/>
              <a:gd name="connsiteX234" fmla="*/ 2510145 w 3465754"/>
              <a:gd name="connsiteY234" fmla="*/ 5613369 h 6843799"/>
              <a:gd name="connsiteX235" fmla="*/ 2480074 w 3465754"/>
              <a:gd name="connsiteY235" fmla="*/ 5568262 h 6843799"/>
              <a:gd name="connsiteX236" fmla="*/ 2450002 w 3465754"/>
              <a:gd name="connsiteY236" fmla="*/ 5523155 h 6843799"/>
              <a:gd name="connsiteX237" fmla="*/ 2343916 w 3465754"/>
              <a:gd name="connsiteY237" fmla="*/ 5432104 h 6843799"/>
              <a:gd name="connsiteX238" fmla="*/ 2191887 w 3465754"/>
              <a:gd name="connsiteY238" fmla="*/ 5326018 h 6843799"/>
              <a:gd name="connsiteX239" fmla="*/ 2146780 w 3465754"/>
              <a:gd name="connsiteY239" fmla="*/ 5295947 h 6843799"/>
              <a:gd name="connsiteX240" fmla="*/ 2101673 w 3465754"/>
              <a:gd name="connsiteY240" fmla="*/ 5265875 h 6843799"/>
              <a:gd name="connsiteX241" fmla="*/ 2101673 w 3465754"/>
              <a:gd name="connsiteY241" fmla="*/ 5493083 h 6843799"/>
              <a:gd name="connsiteX242" fmla="*/ 2222794 w 3465754"/>
              <a:gd name="connsiteY242" fmla="*/ 5902391 h 6843799"/>
              <a:gd name="connsiteX243" fmla="*/ 2313845 w 3465754"/>
              <a:gd name="connsiteY243" fmla="*/ 5978405 h 6843799"/>
              <a:gd name="connsiteX244" fmla="*/ 2419931 w 3465754"/>
              <a:gd name="connsiteY244" fmla="*/ 6039384 h 6843799"/>
              <a:gd name="connsiteX245" fmla="*/ 2556088 w 3465754"/>
              <a:gd name="connsiteY245" fmla="*/ 6084492 h 6843799"/>
              <a:gd name="connsiteX246" fmla="*/ 2692246 w 3465754"/>
              <a:gd name="connsiteY246" fmla="*/ 6129599 h 6843799"/>
              <a:gd name="connsiteX247" fmla="*/ 1630550 w 3465754"/>
              <a:gd name="connsiteY247" fmla="*/ 6220649 h 6843799"/>
              <a:gd name="connsiteX248" fmla="*/ 1372436 w 3465754"/>
              <a:gd name="connsiteY248" fmla="*/ 6265756 h 6843799"/>
              <a:gd name="connsiteX249" fmla="*/ 1448450 w 3465754"/>
              <a:gd name="connsiteY249" fmla="*/ 6326735 h 6843799"/>
              <a:gd name="connsiteX250" fmla="*/ 1509429 w 3465754"/>
              <a:gd name="connsiteY250" fmla="*/ 6371842 h 6843799"/>
              <a:gd name="connsiteX251" fmla="*/ 1782579 w 3465754"/>
              <a:gd name="connsiteY251" fmla="*/ 6508000 h 6843799"/>
              <a:gd name="connsiteX252" fmla="*/ 1979715 w 3465754"/>
              <a:gd name="connsiteY252" fmla="*/ 6568979 h 6843799"/>
              <a:gd name="connsiteX253" fmla="*/ 2055730 w 3465754"/>
              <a:gd name="connsiteY253" fmla="*/ 6584014 h 6843799"/>
              <a:gd name="connsiteX254" fmla="*/ 2116708 w 3465754"/>
              <a:gd name="connsiteY254" fmla="*/ 6584014 h 6843799"/>
              <a:gd name="connsiteX255" fmla="*/ 2222794 w 3465754"/>
              <a:gd name="connsiteY255" fmla="*/ 6553943 h 6843799"/>
              <a:gd name="connsiteX256" fmla="*/ 2632103 w 3465754"/>
              <a:gd name="connsiteY256" fmla="*/ 6295828 h 6843799"/>
              <a:gd name="connsiteX257" fmla="*/ 2480074 w 3465754"/>
              <a:gd name="connsiteY257" fmla="*/ 6250720 h 6843799"/>
              <a:gd name="connsiteX258" fmla="*/ 2343916 w 3465754"/>
              <a:gd name="connsiteY258" fmla="*/ 6205613 h 6843799"/>
              <a:gd name="connsiteX259" fmla="*/ 2207758 w 3465754"/>
              <a:gd name="connsiteY259" fmla="*/ 6175541 h 6843799"/>
              <a:gd name="connsiteX260" fmla="*/ 2086637 w 3465754"/>
              <a:gd name="connsiteY260" fmla="*/ 6160506 h 6843799"/>
              <a:gd name="connsiteX261" fmla="*/ 1630550 w 3465754"/>
              <a:gd name="connsiteY261" fmla="*/ 6220649 h 6843799"/>
              <a:gd name="connsiteX262" fmla="*/ 3450719 w 3465754"/>
              <a:gd name="connsiteY262" fmla="*/ 6190577 h 6843799"/>
              <a:gd name="connsiteX263" fmla="*/ 3177568 w 3465754"/>
              <a:gd name="connsiteY263" fmla="*/ 5826377 h 6843799"/>
              <a:gd name="connsiteX264" fmla="*/ 3025540 w 3465754"/>
              <a:gd name="connsiteY264" fmla="*/ 5690219 h 6843799"/>
              <a:gd name="connsiteX265" fmla="*/ 2904418 w 3465754"/>
              <a:gd name="connsiteY265" fmla="*/ 5645111 h 6843799"/>
              <a:gd name="connsiteX266" fmla="*/ 2722317 w 3465754"/>
              <a:gd name="connsiteY266" fmla="*/ 5584133 h 6843799"/>
              <a:gd name="connsiteX267" fmla="*/ 2616232 w 3465754"/>
              <a:gd name="connsiteY267" fmla="*/ 5554062 h 6843799"/>
              <a:gd name="connsiteX268" fmla="*/ 2677210 w 3465754"/>
              <a:gd name="connsiteY268" fmla="*/ 5766233 h 6843799"/>
              <a:gd name="connsiteX269" fmla="*/ 2753224 w 3465754"/>
              <a:gd name="connsiteY269" fmla="*/ 5978405 h 6843799"/>
              <a:gd name="connsiteX270" fmla="*/ 2920289 w 3465754"/>
              <a:gd name="connsiteY270" fmla="*/ 6130434 h 6843799"/>
              <a:gd name="connsiteX271" fmla="*/ 3147497 w 3465754"/>
              <a:gd name="connsiteY271" fmla="*/ 6206448 h 6843799"/>
              <a:gd name="connsiteX272" fmla="*/ 3450719 w 3465754"/>
              <a:gd name="connsiteY272" fmla="*/ 6190577 h 6843799"/>
              <a:gd name="connsiteX273" fmla="*/ 2465038 w 3465754"/>
              <a:gd name="connsiteY273" fmla="*/ 6600721 h 6843799"/>
              <a:gd name="connsiteX274" fmla="*/ 2237830 w 3465754"/>
              <a:gd name="connsiteY274" fmla="*/ 6721843 h 6843799"/>
              <a:gd name="connsiteX275" fmla="*/ 2419931 w 3465754"/>
              <a:gd name="connsiteY275" fmla="*/ 6782821 h 6843799"/>
              <a:gd name="connsiteX276" fmla="*/ 2708117 w 3465754"/>
              <a:gd name="connsiteY276" fmla="*/ 6843800 h 6843799"/>
              <a:gd name="connsiteX277" fmla="*/ 2920289 w 3465754"/>
              <a:gd name="connsiteY277" fmla="*/ 6828764 h 6843799"/>
              <a:gd name="connsiteX278" fmla="*/ 3147497 w 3465754"/>
              <a:gd name="connsiteY278" fmla="*/ 6722678 h 6843799"/>
              <a:gd name="connsiteX279" fmla="*/ 3465755 w 3465754"/>
              <a:gd name="connsiteY279" fmla="*/ 6358477 h 6843799"/>
              <a:gd name="connsiteX280" fmla="*/ 2465038 w 3465754"/>
              <a:gd name="connsiteY280" fmla="*/ 6600721 h 684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3465754" h="6843799">
                <a:moveTo>
                  <a:pt x="2692246" y="758473"/>
                </a:moveTo>
                <a:cubicBezTo>
                  <a:pt x="2631267" y="773509"/>
                  <a:pt x="2586160" y="788545"/>
                  <a:pt x="2540217" y="803581"/>
                </a:cubicBezTo>
                <a:cubicBezTo>
                  <a:pt x="2495110" y="818616"/>
                  <a:pt x="2434131" y="818616"/>
                  <a:pt x="2388188" y="818616"/>
                </a:cubicBezTo>
                <a:cubicBezTo>
                  <a:pt x="2297138" y="818616"/>
                  <a:pt x="2221124" y="818616"/>
                  <a:pt x="2145109" y="788545"/>
                </a:cubicBezTo>
                <a:lnTo>
                  <a:pt x="2115038" y="758473"/>
                </a:lnTo>
                <a:lnTo>
                  <a:pt x="2130073" y="713366"/>
                </a:lnTo>
                <a:cubicBezTo>
                  <a:pt x="2145109" y="637351"/>
                  <a:pt x="2191052" y="561337"/>
                  <a:pt x="2266231" y="501194"/>
                </a:cubicBezTo>
                <a:lnTo>
                  <a:pt x="2402389" y="410143"/>
                </a:lnTo>
                <a:cubicBezTo>
                  <a:pt x="2447496" y="380072"/>
                  <a:pt x="2508475" y="349165"/>
                  <a:pt x="2569453" y="334129"/>
                </a:cubicBezTo>
                <a:cubicBezTo>
                  <a:pt x="2842604" y="258115"/>
                  <a:pt x="3085683" y="304058"/>
                  <a:pt x="3176733" y="395108"/>
                </a:cubicBezTo>
                <a:lnTo>
                  <a:pt x="3206805" y="425179"/>
                </a:lnTo>
                <a:lnTo>
                  <a:pt x="3191769" y="471122"/>
                </a:lnTo>
                <a:cubicBezTo>
                  <a:pt x="3117425" y="592244"/>
                  <a:pt x="2920289" y="683294"/>
                  <a:pt x="2692246" y="758473"/>
                </a:cubicBezTo>
                <a:lnTo>
                  <a:pt x="2692246" y="758473"/>
                </a:lnTo>
                <a:close/>
                <a:moveTo>
                  <a:pt x="2540217" y="1047495"/>
                </a:moveTo>
                <a:cubicBezTo>
                  <a:pt x="2479238" y="986516"/>
                  <a:pt x="2419095" y="941409"/>
                  <a:pt x="2358117" y="926373"/>
                </a:cubicBezTo>
                <a:cubicBezTo>
                  <a:pt x="2297138" y="911337"/>
                  <a:pt x="2221959" y="896301"/>
                  <a:pt x="2145945" y="896301"/>
                </a:cubicBezTo>
                <a:cubicBezTo>
                  <a:pt x="2069930" y="896301"/>
                  <a:pt x="1993916" y="926373"/>
                  <a:pt x="1918737" y="972316"/>
                </a:cubicBezTo>
                <a:cubicBezTo>
                  <a:pt x="1842722" y="1002387"/>
                  <a:pt x="1766708" y="1078402"/>
                  <a:pt x="1691529" y="1154416"/>
                </a:cubicBezTo>
                <a:cubicBezTo>
                  <a:pt x="1797615" y="1154416"/>
                  <a:pt x="1873629" y="1169452"/>
                  <a:pt x="1949644" y="1199524"/>
                </a:cubicBezTo>
                <a:lnTo>
                  <a:pt x="2131744" y="1290574"/>
                </a:lnTo>
                <a:cubicBezTo>
                  <a:pt x="2192723" y="1320645"/>
                  <a:pt x="2252866" y="1320645"/>
                  <a:pt x="2328880" y="1320645"/>
                </a:cubicBezTo>
                <a:cubicBezTo>
                  <a:pt x="2373988" y="1320645"/>
                  <a:pt x="2419931" y="1305610"/>
                  <a:pt x="2465038" y="1290574"/>
                </a:cubicBezTo>
                <a:cubicBezTo>
                  <a:pt x="2495110" y="1275538"/>
                  <a:pt x="2510145" y="1275538"/>
                  <a:pt x="2541052" y="1260502"/>
                </a:cubicBezTo>
                <a:cubicBezTo>
                  <a:pt x="2541052" y="1230431"/>
                  <a:pt x="2586160" y="1230431"/>
                  <a:pt x="2617067" y="1215395"/>
                </a:cubicBezTo>
                <a:lnTo>
                  <a:pt x="2723153" y="1170287"/>
                </a:lnTo>
                <a:cubicBezTo>
                  <a:pt x="2647138" y="1138545"/>
                  <a:pt x="2601196" y="1092602"/>
                  <a:pt x="2540217" y="1047495"/>
                </a:cubicBezTo>
                <a:moveTo>
                  <a:pt x="2236995" y="243079"/>
                </a:moveTo>
                <a:cubicBezTo>
                  <a:pt x="2252031" y="152029"/>
                  <a:pt x="2282102" y="91050"/>
                  <a:pt x="2343081" y="0"/>
                </a:cubicBezTo>
                <a:lnTo>
                  <a:pt x="2176016" y="60979"/>
                </a:lnTo>
                <a:cubicBezTo>
                  <a:pt x="2115038" y="76014"/>
                  <a:pt x="2069930" y="106086"/>
                  <a:pt x="2023987" y="121957"/>
                </a:cubicBezTo>
                <a:cubicBezTo>
                  <a:pt x="1978045" y="152029"/>
                  <a:pt x="1947973" y="167065"/>
                  <a:pt x="1917901" y="197972"/>
                </a:cubicBezTo>
                <a:cubicBezTo>
                  <a:pt x="1841887" y="243079"/>
                  <a:pt x="1796780" y="289022"/>
                  <a:pt x="1750837" y="319093"/>
                </a:cubicBezTo>
                <a:cubicBezTo>
                  <a:pt x="1674822" y="410143"/>
                  <a:pt x="1644751" y="471122"/>
                  <a:pt x="1629715" y="546301"/>
                </a:cubicBezTo>
                <a:cubicBezTo>
                  <a:pt x="1614679" y="622316"/>
                  <a:pt x="1629715" y="682459"/>
                  <a:pt x="1629715" y="758473"/>
                </a:cubicBezTo>
                <a:cubicBezTo>
                  <a:pt x="1629715" y="834487"/>
                  <a:pt x="1629715" y="925538"/>
                  <a:pt x="1599643" y="1031624"/>
                </a:cubicBezTo>
                <a:cubicBezTo>
                  <a:pt x="1675658" y="970645"/>
                  <a:pt x="1751672" y="895466"/>
                  <a:pt x="1826851" y="849523"/>
                </a:cubicBezTo>
                <a:cubicBezTo>
                  <a:pt x="1902866" y="788545"/>
                  <a:pt x="1963009" y="728401"/>
                  <a:pt x="2023987" y="667423"/>
                </a:cubicBezTo>
                <a:cubicBezTo>
                  <a:pt x="2084966" y="606444"/>
                  <a:pt x="2130073" y="546301"/>
                  <a:pt x="2160145" y="470287"/>
                </a:cubicBezTo>
                <a:cubicBezTo>
                  <a:pt x="2191887" y="394272"/>
                  <a:pt x="2221959" y="319093"/>
                  <a:pt x="2236995" y="243079"/>
                </a:cubicBezTo>
                <a:moveTo>
                  <a:pt x="1160264" y="1714918"/>
                </a:moveTo>
                <a:cubicBezTo>
                  <a:pt x="1266350" y="1684846"/>
                  <a:pt x="1342364" y="1669810"/>
                  <a:pt x="1418378" y="1684846"/>
                </a:cubicBezTo>
                <a:cubicBezTo>
                  <a:pt x="1494393" y="1699882"/>
                  <a:pt x="1554536" y="1714918"/>
                  <a:pt x="1615514" y="1714918"/>
                </a:cubicBezTo>
                <a:cubicBezTo>
                  <a:pt x="1736636" y="1729954"/>
                  <a:pt x="1842722" y="1684846"/>
                  <a:pt x="2070765" y="1502746"/>
                </a:cubicBezTo>
                <a:cubicBezTo>
                  <a:pt x="2070765" y="1502746"/>
                  <a:pt x="2085801" y="1487710"/>
                  <a:pt x="2115873" y="1472674"/>
                </a:cubicBezTo>
                <a:cubicBezTo>
                  <a:pt x="2130909" y="1457638"/>
                  <a:pt x="2160981" y="1442602"/>
                  <a:pt x="2160981" y="1442602"/>
                </a:cubicBezTo>
                <a:cubicBezTo>
                  <a:pt x="2115873" y="1427567"/>
                  <a:pt x="2084966" y="1427567"/>
                  <a:pt x="2054894" y="1412531"/>
                </a:cubicBezTo>
                <a:cubicBezTo>
                  <a:pt x="2024823" y="1397495"/>
                  <a:pt x="1993916" y="1382459"/>
                  <a:pt x="1948808" y="1367423"/>
                </a:cubicBezTo>
                <a:cubicBezTo>
                  <a:pt x="1872794" y="1337352"/>
                  <a:pt x="1812651" y="1306445"/>
                  <a:pt x="1736636" y="1306445"/>
                </a:cubicBezTo>
                <a:cubicBezTo>
                  <a:pt x="1660622" y="1306445"/>
                  <a:pt x="1600479" y="1321481"/>
                  <a:pt x="1524464" y="1351552"/>
                </a:cubicBezTo>
                <a:cubicBezTo>
                  <a:pt x="1509429" y="1351552"/>
                  <a:pt x="1463486" y="1381624"/>
                  <a:pt x="1433414" y="1396660"/>
                </a:cubicBezTo>
                <a:lnTo>
                  <a:pt x="1342364" y="1487710"/>
                </a:lnTo>
                <a:cubicBezTo>
                  <a:pt x="1312292" y="1517782"/>
                  <a:pt x="1281385" y="1548688"/>
                  <a:pt x="1251314" y="1593796"/>
                </a:cubicBezTo>
                <a:cubicBezTo>
                  <a:pt x="1220407" y="1623867"/>
                  <a:pt x="1190335" y="1668975"/>
                  <a:pt x="1160264" y="1714918"/>
                </a:cubicBezTo>
                <a:moveTo>
                  <a:pt x="1433414" y="683294"/>
                </a:moveTo>
                <a:lnTo>
                  <a:pt x="1433414" y="561337"/>
                </a:lnTo>
                <a:cubicBezTo>
                  <a:pt x="1433414" y="516229"/>
                  <a:pt x="1448450" y="470287"/>
                  <a:pt x="1478522" y="425179"/>
                </a:cubicBezTo>
                <a:cubicBezTo>
                  <a:pt x="1478522" y="425179"/>
                  <a:pt x="1463486" y="425179"/>
                  <a:pt x="1448450" y="440215"/>
                </a:cubicBezTo>
                <a:lnTo>
                  <a:pt x="1403343" y="485323"/>
                </a:lnTo>
                <a:cubicBezTo>
                  <a:pt x="1373271" y="500358"/>
                  <a:pt x="1327328" y="530430"/>
                  <a:pt x="1327328" y="530430"/>
                </a:cubicBezTo>
                <a:cubicBezTo>
                  <a:pt x="1145228" y="682459"/>
                  <a:pt x="1054178" y="803581"/>
                  <a:pt x="993199" y="909667"/>
                </a:cubicBezTo>
                <a:cubicBezTo>
                  <a:pt x="932220" y="1000717"/>
                  <a:pt x="932220" y="1091767"/>
                  <a:pt x="932220" y="1152745"/>
                </a:cubicBezTo>
                <a:cubicBezTo>
                  <a:pt x="947256" y="1228760"/>
                  <a:pt x="977328" y="1288903"/>
                  <a:pt x="993199" y="1364917"/>
                </a:cubicBezTo>
                <a:cubicBezTo>
                  <a:pt x="1023271" y="1440932"/>
                  <a:pt x="1038306" y="1531982"/>
                  <a:pt x="1038306" y="1638068"/>
                </a:cubicBezTo>
                <a:cubicBezTo>
                  <a:pt x="1068378" y="1592961"/>
                  <a:pt x="1099285" y="1547018"/>
                  <a:pt x="1129357" y="1516946"/>
                </a:cubicBezTo>
                <a:cubicBezTo>
                  <a:pt x="1159428" y="1471839"/>
                  <a:pt x="1205371" y="1425896"/>
                  <a:pt x="1220407" y="1395824"/>
                </a:cubicBezTo>
                <a:cubicBezTo>
                  <a:pt x="1250478" y="1350717"/>
                  <a:pt x="1265514" y="1319810"/>
                  <a:pt x="1296421" y="1274703"/>
                </a:cubicBezTo>
                <a:cubicBezTo>
                  <a:pt x="1311457" y="1244631"/>
                  <a:pt x="1341529" y="1198688"/>
                  <a:pt x="1357400" y="1168617"/>
                </a:cubicBezTo>
                <a:cubicBezTo>
                  <a:pt x="1387471" y="1092602"/>
                  <a:pt x="1418378" y="1016588"/>
                  <a:pt x="1433414" y="941409"/>
                </a:cubicBezTo>
                <a:cubicBezTo>
                  <a:pt x="1448450" y="849523"/>
                  <a:pt x="1448450" y="774344"/>
                  <a:pt x="1433414" y="683294"/>
                </a:cubicBezTo>
                <a:moveTo>
                  <a:pt x="841170" y="2412412"/>
                </a:moveTo>
                <a:cubicBezTo>
                  <a:pt x="932220" y="2351434"/>
                  <a:pt x="1008235" y="2321362"/>
                  <a:pt x="1084249" y="2306326"/>
                </a:cubicBezTo>
                <a:cubicBezTo>
                  <a:pt x="1160264" y="2291290"/>
                  <a:pt x="1220407" y="2291290"/>
                  <a:pt x="1281385" y="2276255"/>
                </a:cubicBezTo>
                <a:cubicBezTo>
                  <a:pt x="1342364" y="2261219"/>
                  <a:pt x="1402507" y="2231147"/>
                  <a:pt x="1463486" y="2185205"/>
                </a:cubicBezTo>
                <a:cubicBezTo>
                  <a:pt x="1493557" y="2155133"/>
                  <a:pt x="1524464" y="2124226"/>
                  <a:pt x="1554536" y="2079118"/>
                </a:cubicBezTo>
                <a:cubicBezTo>
                  <a:pt x="1584608" y="2033176"/>
                  <a:pt x="1630550" y="1988068"/>
                  <a:pt x="1675658" y="1927090"/>
                </a:cubicBezTo>
                <a:cubicBezTo>
                  <a:pt x="1675658" y="1927090"/>
                  <a:pt x="1690694" y="1897018"/>
                  <a:pt x="1705729" y="1881147"/>
                </a:cubicBezTo>
                <a:cubicBezTo>
                  <a:pt x="1720765" y="1866111"/>
                  <a:pt x="1735801" y="1836040"/>
                  <a:pt x="1735801" y="1836040"/>
                </a:cubicBezTo>
                <a:cubicBezTo>
                  <a:pt x="1644751" y="1851075"/>
                  <a:pt x="1599643" y="1836040"/>
                  <a:pt x="1508593" y="1821004"/>
                </a:cubicBezTo>
                <a:cubicBezTo>
                  <a:pt x="1356564" y="1790932"/>
                  <a:pt x="1205371" y="1821004"/>
                  <a:pt x="1099285" y="1927090"/>
                </a:cubicBezTo>
                <a:cubicBezTo>
                  <a:pt x="1069213" y="1972197"/>
                  <a:pt x="1038306" y="2003104"/>
                  <a:pt x="1008235" y="2033176"/>
                </a:cubicBezTo>
                <a:cubicBezTo>
                  <a:pt x="978163" y="2063247"/>
                  <a:pt x="963127" y="2109190"/>
                  <a:pt x="932220" y="2139262"/>
                </a:cubicBezTo>
                <a:cubicBezTo>
                  <a:pt x="917185" y="2184369"/>
                  <a:pt x="887113" y="2230312"/>
                  <a:pt x="871242" y="2275419"/>
                </a:cubicBezTo>
                <a:cubicBezTo>
                  <a:pt x="856206" y="2321362"/>
                  <a:pt x="841170" y="2367305"/>
                  <a:pt x="841170" y="2412412"/>
                </a:cubicBezTo>
                <a:moveTo>
                  <a:pt x="811099" y="1350717"/>
                </a:moveTo>
                <a:cubicBezTo>
                  <a:pt x="765991" y="1274703"/>
                  <a:pt x="750120" y="1198688"/>
                  <a:pt x="765991" y="1092602"/>
                </a:cubicBezTo>
                <a:cubicBezTo>
                  <a:pt x="765991" y="1092602"/>
                  <a:pt x="735919" y="1122674"/>
                  <a:pt x="705013" y="1168617"/>
                </a:cubicBezTo>
                <a:cubicBezTo>
                  <a:pt x="689977" y="1198688"/>
                  <a:pt x="659905" y="1244631"/>
                  <a:pt x="659905" y="1244631"/>
                </a:cubicBezTo>
                <a:cubicBezTo>
                  <a:pt x="523747" y="1441767"/>
                  <a:pt x="462769" y="1578760"/>
                  <a:pt x="447733" y="1699882"/>
                </a:cubicBezTo>
                <a:cubicBezTo>
                  <a:pt x="417661" y="1805968"/>
                  <a:pt x="447733" y="1881982"/>
                  <a:pt x="462769" y="1957997"/>
                </a:cubicBezTo>
                <a:cubicBezTo>
                  <a:pt x="492841" y="2018975"/>
                  <a:pt x="538783" y="2079118"/>
                  <a:pt x="568855" y="2140097"/>
                </a:cubicBezTo>
                <a:cubicBezTo>
                  <a:pt x="613962" y="2201076"/>
                  <a:pt x="659905" y="2276255"/>
                  <a:pt x="689977" y="2383176"/>
                </a:cubicBezTo>
                <a:cubicBezTo>
                  <a:pt x="705013" y="2338069"/>
                  <a:pt x="735084" y="2277090"/>
                  <a:pt x="750955" y="2231147"/>
                </a:cubicBezTo>
                <a:cubicBezTo>
                  <a:pt x="765991" y="2170169"/>
                  <a:pt x="781027" y="2125061"/>
                  <a:pt x="796063" y="2079118"/>
                </a:cubicBezTo>
                <a:cubicBezTo>
                  <a:pt x="811099" y="2033176"/>
                  <a:pt x="826134" y="1988068"/>
                  <a:pt x="826134" y="1942961"/>
                </a:cubicBezTo>
                <a:cubicBezTo>
                  <a:pt x="841170" y="1897853"/>
                  <a:pt x="841170" y="1866946"/>
                  <a:pt x="856206" y="1821839"/>
                </a:cubicBezTo>
                <a:cubicBezTo>
                  <a:pt x="887113" y="1668975"/>
                  <a:pt x="871242" y="1501910"/>
                  <a:pt x="811099" y="1350717"/>
                </a:cubicBezTo>
                <a:moveTo>
                  <a:pt x="689141" y="3186757"/>
                </a:moveTo>
                <a:cubicBezTo>
                  <a:pt x="825299" y="3019692"/>
                  <a:pt x="962292" y="3004656"/>
                  <a:pt x="1083414" y="2959549"/>
                </a:cubicBezTo>
                <a:cubicBezTo>
                  <a:pt x="1144392" y="2929477"/>
                  <a:pt x="1189500" y="2898570"/>
                  <a:pt x="1235443" y="2823391"/>
                </a:cubicBezTo>
                <a:cubicBezTo>
                  <a:pt x="1265514" y="2793319"/>
                  <a:pt x="1280550" y="2747377"/>
                  <a:pt x="1296421" y="2702269"/>
                </a:cubicBezTo>
                <a:cubicBezTo>
                  <a:pt x="1326493" y="2641291"/>
                  <a:pt x="1357400" y="2581148"/>
                  <a:pt x="1372436" y="2505133"/>
                </a:cubicBezTo>
                <a:cubicBezTo>
                  <a:pt x="1372436" y="2505133"/>
                  <a:pt x="1387471" y="2475061"/>
                  <a:pt x="1387471" y="2444155"/>
                </a:cubicBezTo>
                <a:lnTo>
                  <a:pt x="1417543" y="2383176"/>
                </a:lnTo>
                <a:cubicBezTo>
                  <a:pt x="1341529" y="2413248"/>
                  <a:pt x="1281385" y="2428284"/>
                  <a:pt x="1205371" y="2444155"/>
                </a:cubicBezTo>
                <a:cubicBezTo>
                  <a:pt x="1053342" y="2459190"/>
                  <a:pt x="917185" y="2520169"/>
                  <a:pt x="826134" y="2656327"/>
                </a:cubicBezTo>
                <a:cubicBezTo>
                  <a:pt x="796063" y="2701434"/>
                  <a:pt x="780192" y="2732341"/>
                  <a:pt x="765156" y="2762413"/>
                </a:cubicBezTo>
                <a:cubicBezTo>
                  <a:pt x="750120" y="2807520"/>
                  <a:pt x="735084" y="2838427"/>
                  <a:pt x="720048" y="2883534"/>
                </a:cubicBezTo>
                <a:cubicBezTo>
                  <a:pt x="705013" y="2928642"/>
                  <a:pt x="705013" y="2974585"/>
                  <a:pt x="689977" y="3019692"/>
                </a:cubicBezTo>
                <a:lnTo>
                  <a:pt x="689977" y="3186757"/>
                </a:lnTo>
                <a:moveTo>
                  <a:pt x="385919" y="2170169"/>
                </a:moveTo>
                <a:cubicBezTo>
                  <a:pt x="324941" y="2109190"/>
                  <a:pt x="294869" y="2049047"/>
                  <a:pt x="279833" y="1927090"/>
                </a:cubicBezTo>
                <a:cubicBezTo>
                  <a:pt x="279833" y="1927090"/>
                  <a:pt x="264797" y="1972197"/>
                  <a:pt x="249762" y="2003104"/>
                </a:cubicBezTo>
                <a:lnTo>
                  <a:pt x="219690" y="2094154"/>
                </a:lnTo>
                <a:cubicBezTo>
                  <a:pt x="189618" y="2200240"/>
                  <a:pt x="158711" y="2291290"/>
                  <a:pt x="143676" y="2382341"/>
                </a:cubicBezTo>
                <a:cubicBezTo>
                  <a:pt x="128640" y="2458355"/>
                  <a:pt x="128640" y="2534369"/>
                  <a:pt x="128640" y="2579477"/>
                </a:cubicBezTo>
                <a:cubicBezTo>
                  <a:pt x="128640" y="2685563"/>
                  <a:pt x="173747" y="2761577"/>
                  <a:pt x="219690" y="2822556"/>
                </a:cubicBezTo>
                <a:cubicBezTo>
                  <a:pt x="310740" y="2928642"/>
                  <a:pt x="431862" y="2989620"/>
                  <a:pt x="553819" y="3171721"/>
                </a:cubicBezTo>
                <a:cubicBezTo>
                  <a:pt x="568020" y="3110742"/>
                  <a:pt x="568020" y="3064799"/>
                  <a:pt x="568020" y="3019692"/>
                </a:cubicBezTo>
                <a:cubicBezTo>
                  <a:pt x="568020" y="2974585"/>
                  <a:pt x="583055" y="2913606"/>
                  <a:pt x="583055" y="2867663"/>
                </a:cubicBezTo>
                <a:lnTo>
                  <a:pt x="583055" y="2609548"/>
                </a:lnTo>
                <a:cubicBezTo>
                  <a:pt x="552984" y="2443319"/>
                  <a:pt x="492005" y="2291290"/>
                  <a:pt x="385919" y="2170169"/>
                </a:cubicBezTo>
                <a:moveTo>
                  <a:pt x="735084" y="3960265"/>
                </a:moveTo>
                <a:cubicBezTo>
                  <a:pt x="841170" y="3763129"/>
                  <a:pt x="978163" y="3717186"/>
                  <a:pt x="1069213" y="3642007"/>
                </a:cubicBezTo>
                <a:cubicBezTo>
                  <a:pt x="1114321" y="3596900"/>
                  <a:pt x="1145228" y="3550957"/>
                  <a:pt x="1190335" y="3474943"/>
                </a:cubicBezTo>
                <a:cubicBezTo>
                  <a:pt x="1190335" y="3429835"/>
                  <a:pt x="1205371" y="3383893"/>
                  <a:pt x="1220407" y="3338785"/>
                </a:cubicBezTo>
                <a:cubicBezTo>
                  <a:pt x="1220407" y="3277807"/>
                  <a:pt x="1235443" y="3217664"/>
                  <a:pt x="1250478" y="3141649"/>
                </a:cubicBezTo>
                <a:lnTo>
                  <a:pt x="1250478" y="3080670"/>
                </a:lnTo>
                <a:cubicBezTo>
                  <a:pt x="1250478" y="3050599"/>
                  <a:pt x="1265514" y="3019692"/>
                  <a:pt x="1265514" y="3019692"/>
                </a:cubicBezTo>
                <a:cubicBezTo>
                  <a:pt x="1204536" y="3080670"/>
                  <a:pt x="1144392" y="3095706"/>
                  <a:pt x="1068378" y="3125778"/>
                </a:cubicBezTo>
                <a:cubicBezTo>
                  <a:pt x="916349" y="3170885"/>
                  <a:pt x="810263" y="3277807"/>
                  <a:pt x="750120" y="3429000"/>
                </a:cubicBezTo>
                <a:cubicBezTo>
                  <a:pt x="735084" y="3459072"/>
                  <a:pt x="720048" y="3505015"/>
                  <a:pt x="720048" y="3550122"/>
                </a:cubicBezTo>
                <a:cubicBezTo>
                  <a:pt x="720048" y="3595229"/>
                  <a:pt x="705013" y="3641172"/>
                  <a:pt x="705013" y="3686279"/>
                </a:cubicBezTo>
                <a:lnTo>
                  <a:pt x="705013" y="3822437"/>
                </a:lnTo>
                <a:cubicBezTo>
                  <a:pt x="720048" y="3854179"/>
                  <a:pt x="720048" y="3899287"/>
                  <a:pt x="735084" y="3960265"/>
                </a:cubicBezTo>
                <a:moveTo>
                  <a:pt x="203819" y="3049764"/>
                </a:moveTo>
                <a:cubicBezTo>
                  <a:pt x="127804" y="3003821"/>
                  <a:pt x="82697" y="2943678"/>
                  <a:pt x="36754" y="2852627"/>
                </a:cubicBezTo>
                <a:cubicBezTo>
                  <a:pt x="36754" y="2852627"/>
                  <a:pt x="36754" y="2898570"/>
                  <a:pt x="21718" y="2943678"/>
                </a:cubicBezTo>
                <a:cubicBezTo>
                  <a:pt x="21718" y="2988785"/>
                  <a:pt x="6683" y="3034728"/>
                  <a:pt x="6683" y="3034728"/>
                </a:cubicBezTo>
                <a:cubicBezTo>
                  <a:pt x="6683" y="3140814"/>
                  <a:pt x="-8353" y="3246900"/>
                  <a:pt x="6683" y="3322914"/>
                </a:cubicBezTo>
                <a:cubicBezTo>
                  <a:pt x="21718" y="3398928"/>
                  <a:pt x="21718" y="3474943"/>
                  <a:pt x="36754" y="3520050"/>
                </a:cubicBezTo>
                <a:cubicBezTo>
                  <a:pt x="66826" y="3626136"/>
                  <a:pt x="127804" y="3687115"/>
                  <a:pt x="172912" y="3732222"/>
                </a:cubicBezTo>
                <a:cubicBezTo>
                  <a:pt x="278998" y="3808237"/>
                  <a:pt x="415991" y="3838308"/>
                  <a:pt x="582220" y="4005373"/>
                </a:cubicBezTo>
                <a:cubicBezTo>
                  <a:pt x="582220" y="3944394"/>
                  <a:pt x="567184" y="3899287"/>
                  <a:pt x="567184" y="3853344"/>
                </a:cubicBezTo>
                <a:cubicBezTo>
                  <a:pt x="567184" y="3808237"/>
                  <a:pt x="552148" y="3747258"/>
                  <a:pt x="552148" y="3701315"/>
                </a:cubicBezTo>
                <a:cubicBezTo>
                  <a:pt x="537113" y="3656208"/>
                  <a:pt x="537113" y="3610265"/>
                  <a:pt x="522077" y="3565158"/>
                </a:cubicBezTo>
                <a:cubicBezTo>
                  <a:pt x="507041" y="3520050"/>
                  <a:pt x="507041" y="3489143"/>
                  <a:pt x="492005" y="3444036"/>
                </a:cubicBezTo>
                <a:cubicBezTo>
                  <a:pt x="416826" y="3261936"/>
                  <a:pt x="340812" y="3140814"/>
                  <a:pt x="203819" y="3049764"/>
                </a:cubicBezTo>
                <a:moveTo>
                  <a:pt x="978163" y="4703703"/>
                </a:moveTo>
                <a:cubicBezTo>
                  <a:pt x="1023271" y="4491531"/>
                  <a:pt x="1145228" y="4415516"/>
                  <a:pt x="1221242" y="4309431"/>
                </a:cubicBezTo>
                <a:cubicBezTo>
                  <a:pt x="1266350" y="4264323"/>
                  <a:pt x="1282221" y="4203345"/>
                  <a:pt x="1297257" y="4127330"/>
                </a:cubicBezTo>
                <a:lnTo>
                  <a:pt x="1297257" y="3991172"/>
                </a:lnTo>
                <a:cubicBezTo>
                  <a:pt x="1297257" y="3930194"/>
                  <a:pt x="1282221" y="3870050"/>
                  <a:pt x="1267185" y="3794036"/>
                </a:cubicBezTo>
                <a:cubicBezTo>
                  <a:pt x="1267185" y="3794036"/>
                  <a:pt x="1267185" y="3763965"/>
                  <a:pt x="1252149" y="3733058"/>
                </a:cubicBezTo>
                <a:lnTo>
                  <a:pt x="1252149" y="3672079"/>
                </a:lnTo>
                <a:cubicBezTo>
                  <a:pt x="1222077" y="3702151"/>
                  <a:pt x="1207042" y="3733058"/>
                  <a:pt x="1176135" y="3763129"/>
                </a:cubicBezTo>
                <a:cubicBezTo>
                  <a:pt x="1131027" y="3778165"/>
                  <a:pt x="1115156" y="3793201"/>
                  <a:pt x="1070049" y="3808237"/>
                </a:cubicBezTo>
                <a:cubicBezTo>
                  <a:pt x="933891" y="3899287"/>
                  <a:pt x="857877" y="4020409"/>
                  <a:pt x="842841" y="4172437"/>
                </a:cubicBezTo>
                <a:lnTo>
                  <a:pt x="842841" y="4293559"/>
                </a:lnTo>
                <a:cubicBezTo>
                  <a:pt x="842841" y="4338667"/>
                  <a:pt x="857877" y="4384610"/>
                  <a:pt x="857877" y="4414681"/>
                </a:cubicBezTo>
                <a:lnTo>
                  <a:pt x="903819" y="4550839"/>
                </a:lnTo>
                <a:cubicBezTo>
                  <a:pt x="917185" y="4612653"/>
                  <a:pt x="947256" y="4658595"/>
                  <a:pt x="978163" y="4703703"/>
                </a:cubicBezTo>
                <a:moveTo>
                  <a:pt x="218855" y="3945229"/>
                </a:moveTo>
                <a:cubicBezTo>
                  <a:pt x="173747" y="3930194"/>
                  <a:pt x="142840" y="3915158"/>
                  <a:pt x="112769" y="3884251"/>
                </a:cubicBezTo>
                <a:lnTo>
                  <a:pt x="21718" y="3793201"/>
                </a:lnTo>
                <a:cubicBezTo>
                  <a:pt x="21718" y="3793201"/>
                  <a:pt x="21718" y="3838308"/>
                  <a:pt x="36754" y="3884251"/>
                </a:cubicBezTo>
                <a:cubicBezTo>
                  <a:pt x="36754" y="3929358"/>
                  <a:pt x="51790" y="3975301"/>
                  <a:pt x="51790" y="3975301"/>
                </a:cubicBezTo>
                <a:cubicBezTo>
                  <a:pt x="66826" y="4081387"/>
                  <a:pt x="81862" y="4187473"/>
                  <a:pt x="112769" y="4263488"/>
                </a:cubicBezTo>
                <a:cubicBezTo>
                  <a:pt x="142840" y="4339502"/>
                  <a:pt x="173747" y="4399645"/>
                  <a:pt x="203819" y="4445588"/>
                </a:cubicBezTo>
                <a:cubicBezTo>
                  <a:pt x="264797" y="4536638"/>
                  <a:pt x="324941" y="4581746"/>
                  <a:pt x="385919" y="4612653"/>
                </a:cubicBezTo>
                <a:cubicBezTo>
                  <a:pt x="507041" y="4673631"/>
                  <a:pt x="644034" y="4658595"/>
                  <a:pt x="841170" y="4779717"/>
                </a:cubicBezTo>
                <a:cubicBezTo>
                  <a:pt x="826134" y="4734610"/>
                  <a:pt x="811099" y="4673631"/>
                  <a:pt x="780192" y="4627688"/>
                </a:cubicBezTo>
                <a:cubicBezTo>
                  <a:pt x="765156" y="4582581"/>
                  <a:pt x="750120" y="4536638"/>
                  <a:pt x="719213" y="4491531"/>
                </a:cubicBezTo>
                <a:cubicBezTo>
                  <a:pt x="704177" y="4446423"/>
                  <a:pt x="674106" y="4415516"/>
                  <a:pt x="658234" y="4370409"/>
                </a:cubicBezTo>
                <a:cubicBezTo>
                  <a:pt x="643199" y="4309431"/>
                  <a:pt x="613127" y="4279359"/>
                  <a:pt x="597256" y="4249287"/>
                </a:cubicBezTo>
                <a:cubicBezTo>
                  <a:pt x="492005" y="4112294"/>
                  <a:pt x="385919" y="4006208"/>
                  <a:pt x="218855" y="3945229"/>
                </a:cubicBezTo>
                <a:moveTo>
                  <a:pt x="1387471" y="5341054"/>
                </a:moveTo>
                <a:cubicBezTo>
                  <a:pt x="1387471" y="5234968"/>
                  <a:pt x="1402507" y="5158954"/>
                  <a:pt x="1432579" y="5082939"/>
                </a:cubicBezTo>
                <a:lnTo>
                  <a:pt x="1523629" y="4900839"/>
                </a:lnTo>
                <a:cubicBezTo>
                  <a:pt x="1553701" y="4839861"/>
                  <a:pt x="1553701" y="4779717"/>
                  <a:pt x="1538665" y="4703703"/>
                </a:cubicBezTo>
                <a:cubicBezTo>
                  <a:pt x="1538665" y="4658595"/>
                  <a:pt x="1523629" y="4612653"/>
                  <a:pt x="1508593" y="4567545"/>
                </a:cubicBezTo>
                <a:cubicBezTo>
                  <a:pt x="1493557" y="4522438"/>
                  <a:pt x="1478522" y="4461459"/>
                  <a:pt x="1432579" y="4385445"/>
                </a:cubicBezTo>
                <a:lnTo>
                  <a:pt x="1402507" y="4324466"/>
                </a:lnTo>
                <a:cubicBezTo>
                  <a:pt x="1387471" y="4294394"/>
                  <a:pt x="1387471" y="4263488"/>
                  <a:pt x="1387471" y="4263488"/>
                </a:cubicBezTo>
                <a:cubicBezTo>
                  <a:pt x="1372436" y="4308595"/>
                  <a:pt x="1357400" y="4339502"/>
                  <a:pt x="1326493" y="4369573"/>
                </a:cubicBezTo>
                <a:cubicBezTo>
                  <a:pt x="1311457" y="4399645"/>
                  <a:pt x="1281385" y="4430552"/>
                  <a:pt x="1250478" y="4460624"/>
                </a:cubicBezTo>
                <a:cubicBezTo>
                  <a:pt x="1144392" y="4581746"/>
                  <a:pt x="1098450" y="4718739"/>
                  <a:pt x="1114321" y="4869932"/>
                </a:cubicBezTo>
                <a:cubicBezTo>
                  <a:pt x="1114321" y="4915875"/>
                  <a:pt x="1129357" y="4945946"/>
                  <a:pt x="1144392" y="4991054"/>
                </a:cubicBezTo>
                <a:cubicBezTo>
                  <a:pt x="1159428" y="5036161"/>
                  <a:pt x="1174464" y="5067068"/>
                  <a:pt x="1205371" y="5112176"/>
                </a:cubicBezTo>
                <a:cubicBezTo>
                  <a:pt x="1220407" y="5157283"/>
                  <a:pt x="1250478" y="5203226"/>
                  <a:pt x="1281385" y="5233297"/>
                </a:cubicBezTo>
                <a:cubicBezTo>
                  <a:pt x="1311457" y="5265040"/>
                  <a:pt x="1342364" y="5310982"/>
                  <a:pt x="1387471" y="5341054"/>
                </a:cubicBezTo>
                <a:moveTo>
                  <a:pt x="461934" y="4809789"/>
                </a:moveTo>
                <a:cubicBezTo>
                  <a:pt x="416826" y="4809789"/>
                  <a:pt x="385919" y="4794753"/>
                  <a:pt x="340812" y="4779717"/>
                </a:cubicBezTo>
                <a:cubicBezTo>
                  <a:pt x="310740" y="4764682"/>
                  <a:pt x="279833" y="4749645"/>
                  <a:pt x="234726" y="4703703"/>
                </a:cubicBezTo>
                <a:lnTo>
                  <a:pt x="264797" y="4794753"/>
                </a:lnTo>
                <a:cubicBezTo>
                  <a:pt x="279833" y="4840696"/>
                  <a:pt x="294869" y="4870767"/>
                  <a:pt x="294869" y="4870767"/>
                </a:cubicBezTo>
                <a:cubicBezTo>
                  <a:pt x="340812" y="4976853"/>
                  <a:pt x="385919" y="5067904"/>
                  <a:pt x="431027" y="5128882"/>
                </a:cubicBezTo>
                <a:cubicBezTo>
                  <a:pt x="476134" y="5189861"/>
                  <a:pt x="522077" y="5250004"/>
                  <a:pt x="567184" y="5295947"/>
                </a:cubicBezTo>
                <a:cubicBezTo>
                  <a:pt x="643199" y="5371961"/>
                  <a:pt x="719213" y="5402033"/>
                  <a:pt x="794392" y="5417068"/>
                </a:cubicBezTo>
                <a:cubicBezTo>
                  <a:pt x="870406" y="5432104"/>
                  <a:pt x="930550" y="5417068"/>
                  <a:pt x="1006564" y="5417068"/>
                </a:cubicBezTo>
                <a:cubicBezTo>
                  <a:pt x="1082579" y="5417068"/>
                  <a:pt x="1173629" y="5417068"/>
                  <a:pt x="1279715" y="5447140"/>
                </a:cubicBezTo>
                <a:cubicBezTo>
                  <a:pt x="1249643" y="5402033"/>
                  <a:pt x="1218736" y="5356090"/>
                  <a:pt x="1188665" y="5326018"/>
                </a:cubicBezTo>
                <a:cubicBezTo>
                  <a:pt x="1158593" y="5280911"/>
                  <a:pt x="1127686" y="5250004"/>
                  <a:pt x="1097614" y="5204896"/>
                </a:cubicBezTo>
                <a:cubicBezTo>
                  <a:pt x="1067543" y="5174825"/>
                  <a:pt x="1036636" y="5128882"/>
                  <a:pt x="1006564" y="5098811"/>
                </a:cubicBezTo>
                <a:lnTo>
                  <a:pt x="915514" y="5007760"/>
                </a:lnTo>
                <a:cubicBezTo>
                  <a:pt x="765156" y="4900839"/>
                  <a:pt x="644034" y="4840696"/>
                  <a:pt x="461934" y="4809789"/>
                </a:cubicBezTo>
                <a:moveTo>
                  <a:pt x="1978880" y="5841412"/>
                </a:moveTo>
                <a:cubicBezTo>
                  <a:pt x="1933773" y="5735326"/>
                  <a:pt x="1933773" y="5659312"/>
                  <a:pt x="1933773" y="5583298"/>
                </a:cubicBezTo>
                <a:cubicBezTo>
                  <a:pt x="1933773" y="5507283"/>
                  <a:pt x="1963844" y="5447140"/>
                  <a:pt x="1963844" y="5386161"/>
                </a:cubicBezTo>
                <a:cubicBezTo>
                  <a:pt x="1978880" y="5265040"/>
                  <a:pt x="1933773" y="5158954"/>
                  <a:pt x="1751672" y="4930911"/>
                </a:cubicBezTo>
                <a:cubicBezTo>
                  <a:pt x="1751672" y="4930911"/>
                  <a:pt x="1736636" y="4915875"/>
                  <a:pt x="1721601" y="4885803"/>
                </a:cubicBezTo>
                <a:cubicBezTo>
                  <a:pt x="1706565" y="4855731"/>
                  <a:pt x="1691529" y="4840696"/>
                  <a:pt x="1691529" y="4840696"/>
                </a:cubicBezTo>
                <a:cubicBezTo>
                  <a:pt x="1676493" y="4931746"/>
                  <a:pt x="1661457" y="4976853"/>
                  <a:pt x="1615514" y="5052868"/>
                </a:cubicBezTo>
                <a:cubicBezTo>
                  <a:pt x="1539500" y="5189025"/>
                  <a:pt x="1539500" y="5341054"/>
                  <a:pt x="1600479" y="5478047"/>
                </a:cubicBezTo>
                <a:cubicBezTo>
                  <a:pt x="1615514" y="5508119"/>
                  <a:pt x="1630550" y="5554062"/>
                  <a:pt x="1661457" y="5584133"/>
                </a:cubicBezTo>
                <a:lnTo>
                  <a:pt x="1752508" y="5675183"/>
                </a:lnTo>
                <a:cubicBezTo>
                  <a:pt x="1782579" y="5705255"/>
                  <a:pt x="1813486" y="5736162"/>
                  <a:pt x="1858593" y="5766233"/>
                </a:cubicBezTo>
                <a:cubicBezTo>
                  <a:pt x="1887830" y="5796305"/>
                  <a:pt x="1933773" y="5811341"/>
                  <a:pt x="1978880" y="5841412"/>
                </a:cubicBezTo>
                <a:moveTo>
                  <a:pt x="932220" y="5599169"/>
                </a:moveTo>
                <a:cubicBezTo>
                  <a:pt x="856206" y="5614204"/>
                  <a:pt x="780192" y="5614204"/>
                  <a:pt x="674106" y="5569097"/>
                </a:cubicBezTo>
                <a:cubicBezTo>
                  <a:pt x="674106" y="5569097"/>
                  <a:pt x="704177" y="5599169"/>
                  <a:pt x="719213" y="5645111"/>
                </a:cubicBezTo>
                <a:cubicBezTo>
                  <a:pt x="749285" y="5675183"/>
                  <a:pt x="780192" y="5721126"/>
                  <a:pt x="780192" y="5721126"/>
                </a:cubicBezTo>
                <a:cubicBezTo>
                  <a:pt x="856206" y="5812176"/>
                  <a:pt x="916349" y="5888191"/>
                  <a:pt x="992364" y="5933298"/>
                </a:cubicBezTo>
                <a:cubicBezTo>
                  <a:pt x="1053342" y="5978405"/>
                  <a:pt x="1113486" y="6024348"/>
                  <a:pt x="1159428" y="6054420"/>
                </a:cubicBezTo>
                <a:cubicBezTo>
                  <a:pt x="1265514" y="6115398"/>
                  <a:pt x="1341529" y="6115398"/>
                  <a:pt x="1417543" y="6099527"/>
                </a:cubicBezTo>
                <a:cubicBezTo>
                  <a:pt x="1493557" y="6084492"/>
                  <a:pt x="1553701" y="6054420"/>
                  <a:pt x="1614679" y="6038549"/>
                </a:cubicBezTo>
                <a:cubicBezTo>
                  <a:pt x="1690694" y="6008477"/>
                  <a:pt x="1766708" y="5992606"/>
                  <a:pt x="1887830" y="5977570"/>
                </a:cubicBezTo>
                <a:lnTo>
                  <a:pt x="1751672" y="5886520"/>
                </a:lnTo>
                <a:cubicBezTo>
                  <a:pt x="1706565" y="5856448"/>
                  <a:pt x="1675658" y="5825542"/>
                  <a:pt x="1630550" y="5795470"/>
                </a:cubicBezTo>
                <a:cubicBezTo>
                  <a:pt x="1585443" y="5765398"/>
                  <a:pt x="1554536" y="5750362"/>
                  <a:pt x="1509429" y="5734491"/>
                </a:cubicBezTo>
                <a:cubicBezTo>
                  <a:pt x="1479357" y="5719455"/>
                  <a:pt x="1433414" y="5688548"/>
                  <a:pt x="1403343" y="5673513"/>
                </a:cubicBezTo>
                <a:cubicBezTo>
                  <a:pt x="1251314" y="5599169"/>
                  <a:pt x="1099285" y="5568262"/>
                  <a:pt x="932220" y="5599169"/>
                </a:cubicBezTo>
                <a:moveTo>
                  <a:pt x="2692246" y="6129599"/>
                </a:moveTo>
                <a:cubicBezTo>
                  <a:pt x="2556088" y="5962534"/>
                  <a:pt x="2571124" y="5826377"/>
                  <a:pt x="2540217" y="5704420"/>
                </a:cubicBezTo>
                <a:cubicBezTo>
                  <a:pt x="2525181" y="5674348"/>
                  <a:pt x="2525181" y="5643441"/>
                  <a:pt x="2510145" y="5613369"/>
                </a:cubicBezTo>
                <a:cubicBezTo>
                  <a:pt x="2495110" y="5598334"/>
                  <a:pt x="2495110" y="5583298"/>
                  <a:pt x="2480074" y="5568262"/>
                </a:cubicBezTo>
                <a:cubicBezTo>
                  <a:pt x="2465038" y="5553226"/>
                  <a:pt x="2465038" y="5538190"/>
                  <a:pt x="2450002" y="5523155"/>
                </a:cubicBezTo>
                <a:cubicBezTo>
                  <a:pt x="2419931" y="5493083"/>
                  <a:pt x="2389024" y="5462176"/>
                  <a:pt x="2343916" y="5432104"/>
                </a:cubicBezTo>
                <a:cubicBezTo>
                  <a:pt x="2298809" y="5402033"/>
                  <a:pt x="2252866" y="5356090"/>
                  <a:pt x="2191887" y="5326018"/>
                </a:cubicBezTo>
                <a:cubicBezTo>
                  <a:pt x="2191887" y="5326018"/>
                  <a:pt x="2161816" y="5310982"/>
                  <a:pt x="2146780" y="5295947"/>
                </a:cubicBezTo>
                <a:cubicBezTo>
                  <a:pt x="2131744" y="5280911"/>
                  <a:pt x="2101673" y="5265875"/>
                  <a:pt x="2101673" y="5265875"/>
                </a:cubicBezTo>
                <a:cubicBezTo>
                  <a:pt x="2116708" y="5356925"/>
                  <a:pt x="2116708" y="5402033"/>
                  <a:pt x="2101673" y="5493083"/>
                </a:cubicBezTo>
                <a:cubicBezTo>
                  <a:pt x="2071601" y="5645111"/>
                  <a:pt x="2116708" y="5796305"/>
                  <a:pt x="2222794" y="5902391"/>
                </a:cubicBezTo>
                <a:cubicBezTo>
                  <a:pt x="2252866" y="5932463"/>
                  <a:pt x="2283773" y="5963370"/>
                  <a:pt x="2313845" y="5978405"/>
                </a:cubicBezTo>
                <a:cubicBezTo>
                  <a:pt x="2343916" y="6008477"/>
                  <a:pt x="2389859" y="6023513"/>
                  <a:pt x="2419931" y="6039384"/>
                </a:cubicBezTo>
                <a:lnTo>
                  <a:pt x="2556088" y="6084492"/>
                </a:lnTo>
                <a:cubicBezTo>
                  <a:pt x="2586160" y="6114563"/>
                  <a:pt x="2631267" y="6114563"/>
                  <a:pt x="2692246" y="6129599"/>
                </a:cubicBezTo>
                <a:moveTo>
                  <a:pt x="1630550" y="6220649"/>
                </a:moveTo>
                <a:cubicBezTo>
                  <a:pt x="1554536" y="6265756"/>
                  <a:pt x="1478522" y="6281628"/>
                  <a:pt x="1372436" y="6265756"/>
                </a:cubicBezTo>
                <a:cubicBezTo>
                  <a:pt x="1372436" y="6265756"/>
                  <a:pt x="1402507" y="6295828"/>
                  <a:pt x="1448450" y="6326735"/>
                </a:cubicBezTo>
                <a:cubicBezTo>
                  <a:pt x="1478522" y="6341771"/>
                  <a:pt x="1509429" y="6371842"/>
                  <a:pt x="1509429" y="6371842"/>
                </a:cubicBezTo>
                <a:cubicBezTo>
                  <a:pt x="1615514" y="6432821"/>
                  <a:pt x="1691529" y="6492964"/>
                  <a:pt x="1782579" y="6508000"/>
                </a:cubicBezTo>
                <a:cubicBezTo>
                  <a:pt x="1858593" y="6538072"/>
                  <a:pt x="1934608" y="6553107"/>
                  <a:pt x="1979715" y="6568979"/>
                </a:cubicBezTo>
                <a:cubicBezTo>
                  <a:pt x="2009787" y="6568979"/>
                  <a:pt x="2040694" y="6584014"/>
                  <a:pt x="2055730" y="6584014"/>
                </a:cubicBezTo>
                <a:lnTo>
                  <a:pt x="2116708" y="6584014"/>
                </a:lnTo>
                <a:cubicBezTo>
                  <a:pt x="2161816" y="6568979"/>
                  <a:pt x="2192723" y="6568979"/>
                  <a:pt x="2222794" y="6553943"/>
                </a:cubicBezTo>
                <a:cubicBezTo>
                  <a:pt x="2343916" y="6492964"/>
                  <a:pt x="2419931" y="6386878"/>
                  <a:pt x="2632103" y="6295828"/>
                </a:cubicBezTo>
                <a:cubicBezTo>
                  <a:pt x="2586995" y="6280792"/>
                  <a:pt x="2526016" y="6265756"/>
                  <a:pt x="2480074" y="6250720"/>
                </a:cubicBezTo>
                <a:lnTo>
                  <a:pt x="2343916" y="6205613"/>
                </a:lnTo>
                <a:cubicBezTo>
                  <a:pt x="2298809" y="6190577"/>
                  <a:pt x="2252866" y="6190577"/>
                  <a:pt x="2207758" y="6175541"/>
                </a:cubicBezTo>
                <a:cubicBezTo>
                  <a:pt x="2162651" y="6160506"/>
                  <a:pt x="2116708" y="6160506"/>
                  <a:pt x="2086637" y="6160506"/>
                </a:cubicBezTo>
                <a:cubicBezTo>
                  <a:pt x="1933773" y="6129599"/>
                  <a:pt x="1781744" y="6145470"/>
                  <a:pt x="1630550" y="6220649"/>
                </a:cubicBezTo>
                <a:moveTo>
                  <a:pt x="3450719" y="6190577"/>
                </a:moveTo>
                <a:cubicBezTo>
                  <a:pt x="3268618" y="6054420"/>
                  <a:pt x="3253583" y="5917427"/>
                  <a:pt x="3177568" y="5826377"/>
                </a:cubicBezTo>
                <a:cubicBezTo>
                  <a:pt x="3147497" y="5781269"/>
                  <a:pt x="3101554" y="5720291"/>
                  <a:pt x="3025540" y="5690219"/>
                </a:cubicBezTo>
                <a:cubicBezTo>
                  <a:pt x="2995468" y="5675183"/>
                  <a:pt x="2949525" y="5660147"/>
                  <a:pt x="2904418" y="5645111"/>
                </a:cubicBezTo>
                <a:cubicBezTo>
                  <a:pt x="2859310" y="5630076"/>
                  <a:pt x="2798332" y="5600004"/>
                  <a:pt x="2722317" y="5584133"/>
                </a:cubicBezTo>
                <a:lnTo>
                  <a:pt x="2616232" y="5554062"/>
                </a:lnTo>
                <a:cubicBezTo>
                  <a:pt x="2661339" y="5630076"/>
                  <a:pt x="2661339" y="5690219"/>
                  <a:pt x="2677210" y="5766233"/>
                </a:cubicBezTo>
                <a:cubicBezTo>
                  <a:pt x="2692246" y="5842248"/>
                  <a:pt x="2722317" y="5918262"/>
                  <a:pt x="2753224" y="5978405"/>
                </a:cubicBezTo>
                <a:cubicBezTo>
                  <a:pt x="2798332" y="6039384"/>
                  <a:pt x="2844275" y="6099527"/>
                  <a:pt x="2920289" y="6130434"/>
                </a:cubicBezTo>
                <a:cubicBezTo>
                  <a:pt x="2981267" y="6160506"/>
                  <a:pt x="3072318" y="6191413"/>
                  <a:pt x="3147497" y="6206448"/>
                </a:cubicBezTo>
                <a:cubicBezTo>
                  <a:pt x="3253583" y="6205613"/>
                  <a:pt x="3344633" y="6205613"/>
                  <a:pt x="3450719" y="6190577"/>
                </a:cubicBezTo>
                <a:moveTo>
                  <a:pt x="2465038" y="6600721"/>
                </a:moveTo>
                <a:cubicBezTo>
                  <a:pt x="2404059" y="6661699"/>
                  <a:pt x="2343916" y="6706807"/>
                  <a:pt x="2237830" y="6721843"/>
                </a:cubicBezTo>
                <a:lnTo>
                  <a:pt x="2419931" y="6782821"/>
                </a:lnTo>
                <a:cubicBezTo>
                  <a:pt x="2541052" y="6812893"/>
                  <a:pt x="2632103" y="6827929"/>
                  <a:pt x="2708117" y="6843800"/>
                </a:cubicBezTo>
                <a:cubicBezTo>
                  <a:pt x="2784131" y="6843800"/>
                  <a:pt x="2860146" y="6843800"/>
                  <a:pt x="2920289" y="6828764"/>
                </a:cubicBezTo>
                <a:cubicBezTo>
                  <a:pt x="3026375" y="6813728"/>
                  <a:pt x="3102389" y="6783656"/>
                  <a:pt x="3147497" y="6722678"/>
                </a:cubicBezTo>
                <a:cubicBezTo>
                  <a:pt x="3238547" y="6616592"/>
                  <a:pt x="3283654" y="6495470"/>
                  <a:pt x="3465755" y="6358477"/>
                </a:cubicBezTo>
                <a:cubicBezTo>
                  <a:pt x="3026375" y="6327570"/>
                  <a:pt x="2722317" y="6357642"/>
                  <a:pt x="2465038" y="6600721"/>
                </a:cubicBezTo>
              </a:path>
            </a:pathLst>
          </a:custGeom>
          <a:gradFill>
            <a:gsLst>
              <a:gs pos="0">
                <a:srgbClr val="C00000"/>
              </a:gs>
              <a:gs pos="100000">
                <a:srgbClr val="FFC000">
                  <a:alpha val="12000"/>
                </a:srgbClr>
              </a:gs>
              <a:gs pos="59000">
                <a:srgbClr val="FF0000"/>
              </a:gs>
            </a:gsLst>
            <a:lin ang="5400000" scaled="0"/>
          </a:gradFill>
          <a:ln w="8332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>
              <a:solidFill>
                <a:prstClr val="black"/>
              </a:solidFill>
              <a:latin typeface="纤黑体" panose="02000000000000000000" charset="-122"/>
              <a:ea typeface="纤黑体" panose="02000000000000000000" charset="-122"/>
            </a:endParaRPr>
          </a:p>
        </p:txBody>
      </p:sp>
      <p:pic>
        <p:nvPicPr>
          <p:cNvPr id="29" name="图片 28" descr="W020181114386566113592[1]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35890"/>
            <a:ext cx="1447800" cy="915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圆角矩形 30"/>
          <p:cNvSpPr/>
          <p:nvPr/>
        </p:nvSpPr>
        <p:spPr>
          <a:xfrm>
            <a:off x="4159885" y="1564005"/>
            <a:ext cx="7767320" cy="493141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schemeClr val="accent2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295140" y="1727200"/>
            <a:ext cx="7632065" cy="4605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3200"/>
              </a:lnSpc>
            </a:pPr>
            <a:r>
              <a:rPr lang="en-US" sz="3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3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代总是把历史责任赋予青年。新时代的中国青年，生逢其时、重任在肩，施展才干的舞台无比广阔，实现梦想的前景无比光明。在庆祝中国共产党成立100周年大会上，共青团员、少先队员代表响亮喊出“请党放心、强国有我”的青春誓言。这是新时代中国青少年应该有的样子，更是党的青年组织</a:t>
            </a:r>
            <a:endParaRPr sz="3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ts val="3200"/>
              </a:lnSpc>
            </a:pPr>
            <a:r>
              <a:rPr sz="3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必须有的风貌。</a:t>
            </a:r>
            <a:endParaRPr sz="3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ts val="3200"/>
              </a:lnSpc>
            </a:pPr>
            <a:r>
              <a:rPr sz="3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“人生万事须自为，跬步江山即寥廓。”追求进步，是青年最宝贵的特质，也是党</a:t>
            </a:r>
            <a:endParaRPr sz="3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fontAlgn="auto">
              <a:lnSpc>
                <a:spcPts val="3200"/>
              </a:lnSpc>
            </a:pPr>
            <a:r>
              <a:rPr sz="3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和人民最殷切的希望。</a:t>
            </a:r>
            <a:endParaRPr sz="3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3" name="图片 32" descr="2 (50)"/>
          <p:cNvPicPr>
            <a:picLocks noChangeAspect="1"/>
          </p:cNvPicPr>
          <p:nvPr/>
        </p:nvPicPr>
        <p:blipFill>
          <a:blip r:embed="rId3" cstate="screen">
            <a:lum bright="12000" contrast="6000"/>
          </a:blip>
          <a:stretch>
            <a:fillRect/>
          </a:stretch>
        </p:blipFill>
        <p:spPr>
          <a:xfrm>
            <a:off x="3947160" y="1289685"/>
            <a:ext cx="1028700" cy="1028700"/>
          </a:xfrm>
          <a:prstGeom prst="rect">
            <a:avLst/>
          </a:prstGeom>
        </p:spPr>
      </p:pic>
      <p:pic>
        <p:nvPicPr>
          <p:cNvPr id="35" name="图片 34" descr="2 (50)"/>
          <p:cNvPicPr>
            <a:picLocks noChangeAspect="1"/>
          </p:cNvPicPr>
          <p:nvPr/>
        </p:nvPicPr>
        <p:blipFill>
          <a:blip r:embed="rId3" cstate="screen">
            <a:lum bright="12000" contrast="6000"/>
          </a:blip>
          <a:stretch>
            <a:fillRect/>
          </a:stretch>
        </p:blipFill>
        <p:spPr>
          <a:xfrm>
            <a:off x="4975860" y="1229360"/>
            <a:ext cx="636905" cy="636905"/>
          </a:xfrm>
          <a:prstGeom prst="rect">
            <a:avLst/>
          </a:prstGeom>
        </p:spPr>
      </p:pic>
      <p:pic>
        <p:nvPicPr>
          <p:cNvPr id="37" name="图形 15" descr="图片包含 物体&#10;&#10;描述已自动生成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0079355" y="5014595"/>
            <a:ext cx="2181860" cy="2081530"/>
          </a:xfrm>
          <a:prstGeom prst="rect">
            <a:avLst/>
          </a:prstGeom>
        </p:spPr>
      </p:pic>
      <p:pic>
        <p:nvPicPr>
          <p:cNvPr id="3" name="图片 2" descr="大会5"/>
          <p:cNvPicPr>
            <a:picLocks noChangeAspect="1"/>
          </p:cNvPicPr>
          <p:nvPr/>
        </p:nvPicPr>
        <p:blipFill>
          <a:blip r:embed="rId5"/>
          <a:srcRect l="1986" r="6384"/>
          <a:stretch>
            <a:fillRect/>
          </a:stretch>
        </p:blipFill>
        <p:spPr>
          <a:xfrm>
            <a:off x="304800" y="2485390"/>
            <a:ext cx="3855085" cy="3080385"/>
          </a:xfrm>
          <a:prstGeom prst="rect">
            <a:avLst/>
          </a:prstGeom>
        </p:spPr>
      </p:pic>
      <p:pic>
        <p:nvPicPr>
          <p:cNvPr id="34" name="图片 33" descr="2 (50)"/>
          <p:cNvPicPr>
            <a:picLocks noChangeAspect="1"/>
          </p:cNvPicPr>
          <p:nvPr/>
        </p:nvPicPr>
        <p:blipFill>
          <a:blip r:embed="rId3" cstate="screen">
            <a:lum bright="12000" contrast="6000"/>
          </a:blip>
          <a:stretch>
            <a:fillRect/>
          </a:stretch>
        </p:blipFill>
        <p:spPr>
          <a:xfrm>
            <a:off x="3768725" y="2170430"/>
            <a:ext cx="641350" cy="641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314*3383*734*73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122*3309*734*73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231*3371*734*73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8.xml><?xml version="1.0" encoding="utf-8"?>
<p:tagLst xmlns:p="http://schemas.openxmlformats.org/presentationml/2006/main">
  <p:tag name="COMMONDATA" val="eyJjb3VudCI6MjMsImhkaWQiOiI4ZTk4ODMyNDRhYmUxZDNlZGI5MGJlNWIxZjRiNGNhNiIsInVzZXJDb3VudCI6MjN9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91717"/>
      </a:accent1>
      <a:accent2>
        <a:srgbClr val="ED7D31"/>
      </a:accent2>
      <a:accent3>
        <a:srgbClr val="F7D463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纤黑体"/>
        <a:ea typeface="纤黑体"/>
        <a:cs typeface=""/>
      </a:majorFont>
      <a:minorFont>
        <a:latin typeface="纤黑体"/>
        <a:ea typeface="纤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纤黑体"/>
        <a:ea typeface=""/>
        <a:cs typeface=""/>
        <a:font script="Jpan" typeface="游ゴシック"/>
        <a:font script="Hang" typeface="맑은 고딕"/>
        <a:font script="Hans" typeface="纤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纤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纤黑体"/>
        <a:ea typeface=""/>
        <a:cs typeface=""/>
        <a:font script="Jpan" typeface="ＭＳ Ｐゴシック"/>
        <a:font script="Hang" typeface="맑은 고딕"/>
        <a:font script="Hans" typeface="纤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2027</Words>
  <Application>WPS 演示</Application>
  <PresentationFormat>宽屏</PresentationFormat>
  <Paragraphs>116</Paragraphs>
  <Slides>12</Slides>
  <Notes>16</Notes>
  <HiddenSlides>1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纤黑体</vt:lpstr>
      <vt:lpstr>微软雅黑</vt:lpstr>
      <vt:lpstr>黑体</vt:lpstr>
      <vt:lpstr>汉仪旗黑-55简</vt:lpstr>
      <vt:lpstr>汉仪粗宋简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Richard Wilson</dc:creator>
  <cp:lastModifiedBy>讋</cp:lastModifiedBy>
  <cp:revision>57</cp:revision>
  <dcterms:created xsi:type="dcterms:W3CDTF">2021-12-12T03:56:00Z</dcterms:created>
  <dcterms:modified xsi:type="dcterms:W3CDTF">2022-05-12T11:52:47Z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8055998974294A89B70CA9B52289BE5A</vt:lpwstr>
  </property>
  <property fmtid="{D5CDD505-2E9C-101B-9397-08002B2CF9AE}" pid="3" name="KSOProductBuildVer">
    <vt:lpwstr>2052-11.1.0.11691</vt:lpwstr>
  </property>
  <property fmtid="{D5CDD505-2E9C-101B-9397-08002B2CF9AE}" pid="4" name="KSOTemplateUUID">
    <vt:lpwstr>v1.0_mb_oieabtoP9J/Pe6fFjZcEOg==</vt:lpwstr>
  </property>
</Properties>
</file>